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14" roundtripDataSignature="AMtx7mgLjrHWv9Yk4A7UBVyVwz8hP6S/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viewProps" Target="viewProps.xml"/><Relationship Id="rId16"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epro.naaee.org/climate-education-policy-toolkit"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epro.naaee.org/climate-education-policy-toolkit/abou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g56ycbvljkqr.cloudfront.net/sites/default/files/2024-09/Toolkit%20Framing%20and%20Objectives.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epro.naaee.org/climate-education-policy-toolkit/understanding-your-contex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epro.naaee.org/resource/making-case-climate-education-policy" TargetMode="External"/><Relationship Id="rId3" Type="http://schemas.openxmlformats.org/officeDocument/2006/relationships/hyperlink" Target="https://docs.google.com/spreadsheets/d/1lbRwxoFGWkWsgz6xb7iIMGj4e9ufy-OKJ2VIVWDn4NI/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d8qn9nOSV8_uqjrQ7RKA1sjAYP4I37rueKvct0e18ozLB0UQ/viewform" TargetMode="External"/><Relationship Id="rId3" Type="http://schemas.openxmlformats.org/officeDocument/2006/relationships/hyperlink" Target="https://eepro.naaee.org/climate-education-policy-toolkit/faqs-contac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https://eepro.naaee.org/climate-education-policy-toolkit</a:t>
            </a:r>
            <a:r>
              <a:rPr lang="en-US"/>
              <a:t> </a:t>
            </a:r>
            <a:endParaRPr/>
          </a:p>
        </p:txBody>
      </p:sp>
      <p:sp>
        <p:nvSpPr>
          <p:cNvPr id="85" name="Google Shape;8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2003ddcdce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32003ddcdce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 is it for?</a:t>
            </a:r>
            <a:endParaRPr/>
          </a:p>
        </p:txBody>
      </p:sp>
      <p:sp>
        <p:nvSpPr>
          <p:cNvPr id="95" name="Google Shape;95;g32003ddcdce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2003ddcdce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32003ddcdce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 created it and WHY? </a:t>
            </a:r>
            <a:r>
              <a:rPr lang="en-US"/>
              <a:t>Crowdsourced from members and organizations of the Coalition for Climate Education Policy, these resources have undergone rigorous evaluation to maintain high standards of quality and relevance. </a:t>
            </a:r>
            <a:endParaRPr/>
          </a:p>
          <a:p>
            <a:pPr indent="0" lvl="0" marL="0" rtl="0" algn="l">
              <a:spcBef>
                <a:spcPts val="0"/>
              </a:spcBef>
              <a:spcAft>
                <a:spcPts val="0"/>
              </a:spcAft>
              <a:buClr>
                <a:srgbClr val="000000"/>
              </a:buClr>
              <a:buFont typeface="Arial"/>
              <a:buNone/>
            </a:pPr>
            <a:r>
              <a:rPr lang="en-US" u="sng">
                <a:solidFill>
                  <a:schemeClr val="hlink"/>
                </a:solidFill>
                <a:hlinkClick r:id="rId2"/>
              </a:rPr>
              <a:t>https://eepro.naaee.org/climate-education-policy-toolkit/about</a:t>
            </a:r>
            <a:r>
              <a:rPr lang="en-US"/>
              <a:t> </a:t>
            </a:r>
            <a:endParaRPr/>
          </a:p>
        </p:txBody>
      </p:sp>
      <p:sp>
        <p:nvSpPr>
          <p:cNvPr id="105" name="Google Shape;105;g32003ddcdce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2003ddcdce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32003ddcdce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exactly is it? WHAT will it do for my community? </a:t>
            </a:r>
            <a:r>
              <a:rPr lang="en-US"/>
              <a:t>Our framing and objectives are designed to help individuals engage with climate action, no matter where their community’s conversation lies. You will find two versions of the framing and objectives because we want to ensure the toolkit can be adapted to various perspectives and contexts. </a:t>
            </a:r>
            <a:endParaRPr/>
          </a:p>
          <a:p>
            <a:pPr indent="0" lvl="0" marL="0" rtl="0" algn="l">
              <a:spcBef>
                <a:spcPts val="0"/>
              </a:spcBef>
              <a:spcAft>
                <a:spcPts val="0"/>
              </a:spcAft>
              <a:buNone/>
            </a:pPr>
            <a:r>
              <a:rPr i="1" lang="en-US"/>
              <a:t>Share examples of differences in framing and objectives by clicking on the linked image.</a:t>
            </a:r>
            <a:endParaRPr i="1"/>
          </a:p>
          <a:p>
            <a:pPr indent="0" lvl="0" marL="0" rtl="0" algn="l">
              <a:spcBef>
                <a:spcPts val="0"/>
              </a:spcBef>
              <a:spcAft>
                <a:spcPts val="0"/>
              </a:spcAft>
              <a:buClr>
                <a:srgbClr val="000000"/>
              </a:buClr>
              <a:buFont typeface="Arial"/>
              <a:buNone/>
            </a:pPr>
            <a:r>
              <a:rPr lang="en-US" u="sng">
                <a:solidFill>
                  <a:schemeClr val="hlink"/>
                </a:solidFill>
                <a:hlinkClick r:id="rId2"/>
              </a:rPr>
              <a:t>https://dg56ycbvljkqr.cloudfront.net/sites/default/files/2024-09/Toolkit%20Framing%20and%20Objectives.pdf</a:t>
            </a:r>
            <a:r>
              <a:rPr lang="en-US"/>
              <a:t> </a:t>
            </a:r>
            <a:endParaRPr/>
          </a:p>
        </p:txBody>
      </p:sp>
      <p:sp>
        <p:nvSpPr>
          <p:cNvPr id="116" name="Google Shape;116;g32003ddcdce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2003ddcdc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32003ddcdc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HOW does it work? </a:t>
            </a:r>
            <a:r>
              <a:rPr lang="en-US"/>
              <a:t>Change theories are useful when thinking about bringing impactful initiatives to a community.  We offer 4 change theories to help you navigate and implement effective change. Start from the top, and work your way through the questions. It will be helpful to read through all questions, although some may not serve your specific needs and circumstances. </a:t>
            </a:r>
            <a:r>
              <a:rPr lang="en-US"/>
              <a:t>Your answers to these questions will help you identify what is going well in your community and where your growing edges lie.</a:t>
            </a:r>
            <a:endParaRPr/>
          </a:p>
          <a:p>
            <a:pPr indent="0" lvl="0" marL="0" rtl="0" algn="l">
              <a:spcBef>
                <a:spcPts val="0"/>
              </a:spcBef>
              <a:spcAft>
                <a:spcPts val="0"/>
              </a:spcAft>
              <a:buSzPts val="1100"/>
              <a:buNone/>
            </a:pPr>
            <a:r>
              <a:rPr lang="en-US"/>
              <a:t>The questions in this document are organized in relation to four dynamics of change:</a:t>
            </a:r>
            <a:endParaRPr/>
          </a:p>
          <a:p>
            <a:pPr indent="0" lvl="0" marL="0" rtl="0" algn="l">
              <a:spcBef>
                <a:spcPts val="0"/>
              </a:spcBef>
              <a:spcAft>
                <a:spcPts val="0"/>
              </a:spcAft>
              <a:buSzPts val="1100"/>
              <a:buNone/>
            </a:pPr>
            <a:r>
              <a:rPr lang="en-US"/>
              <a:t>Evaluating the Readiness for Change</a:t>
            </a:r>
            <a:endParaRPr/>
          </a:p>
          <a:p>
            <a:pPr indent="0" lvl="0" marL="0" rtl="0" algn="l">
              <a:spcBef>
                <a:spcPts val="0"/>
              </a:spcBef>
              <a:spcAft>
                <a:spcPts val="0"/>
              </a:spcAft>
              <a:buSzPts val="1100"/>
              <a:buNone/>
            </a:pPr>
            <a:r>
              <a:rPr lang="en-US"/>
              <a:t>Preparing, Planning, and Designing Change Initiatives</a:t>
            </a:r>
            <a:endParaRPr/>
          </a:p>
          <a:p>
            <a:pPr indent="0" lvl="0" marL="0" rtl="0" algn="l">
              <a:spcBef>
                <a:spcPts val="0"/>
              </a:spcBef>
              <a:spcAft>
                <a:spcPts val="0"/>
              </a:spcAft>
              <a:buSzPts val="1100"/>
              <a:buNone/>
            </a:pPr>
            <a:r>
              <a:rPr lang="en-US"/>
              <a:t>Managing Change</a:t>
            </a:r>
            <a:endParaRPr/>
          </a:p>
          <a:p>
            <a:pPr indent="0" lvl="0" marL="0" rtl="0" algn="l">
              <a:spcBef>
                <a:spcPts val="0"/>
              </a:spcBef>
              <a:spcAft>
                <a:spcPts val="0"/>
              </a:spcAft>
              <a:buSzPts val="1100"/>
              <a:buNone/>
            </a:pPr>
            <a:r>
              <a:rPr lang="en-US"/>
              <a:t>Transformative Change</a:t>
            </a:r>
            <a:endParaRPr/>
          </a:p>
          <a:p>
            <a:pPr indent="0" lvl="0" marL="0" rtl="0" algn="l">
              <a:spcBef>
                <a:spcPts val="0"/>
              </a:spcBef>
              <a:spcAft>
                <a:spcPts val="0"/>
              </a:spcAft>
              <a:buClr>
                <a:schemeClr val="dk1"/>
              </a:buClr>
              <a:buFont typeface="Arial"/>
              <a:buNone/>
            </a:pPr>
            <a:r>
              <a:rPr i="1" lang="en-US"/>
              <a:t>Share examples of guiding questions by clicking on the linked image.</a:t>
            </a:r>
            <a:endParaRPr/>
          </a:p>
          <a:p>
            <a:pPr indent="0" lvl="0" marL="0" rtl="0" algn="l">
              <a:spcBef>
                <a:spcPts val="0"/>
              </a:spcBef>
              <a:spcAft>
                <a:spcPts val="0"/>
              </a:spcAft>
              <a:buClr>
                <a:schemeClr val="dk1"/>
              </a:buClr>
              <a:buSzPts val="1100"/>
              <a:buFont typeface="Arial"/>
              <a:buNone/>
            </a:pPr>
            <a:r>
              <a:rPr lang="en-US" u="sng">
                <a:solidFill>
                  <a:schemeClr val="hlink"/>
                </a:solidFill>
                <a:hlinkClick r:id="rId2"/>
              </a:rPr>
              <a:t>https://eepro.naaee.org/climate-education-policy-toolkit/understanding-your-context</a:t>
            </a:r>
            <a:r>
              <a:rPr lang="en-US"/>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26" name="Google Shape;126;g32003ddcdc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2003ddcdce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32003ddcdce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Building upon your responses in Step 1 (Understanding Your Context), you now likely have a clearer understanding of your position within the policy planning and implementation phase. What are your successes? What are your growing edges? Check out our resource collections to help support you as you pursue your next steps.</a:t>
            </a:r>
            <a:endParaRPr/>
          </a:p>
          <a:p>
            <a:pPr indent="0" lvl="0" marL="0" rtl="0" algn="l">
              <a:spcBef>
                <a:spcPts val="0"/>
              </a:spcBef>
              <a:spcAft>
                <a:spcPts val="0"/>
              </a:spcAft>
              <a:buClr>
                <a:schemeClr val="dk1"/>
              </a:buClr>
              <a:buFont typeface="Arial"/>
              <a:buNone/>
            </a:pPr>
            <a:r>
              <a:rPr i="1" lang="en-US"/>
              <a:t>Share examples of resources (one per content area) by clicking on the linked image. </a:t>
            </a:r>
            <a:r>
              <a:rPr i="1" lang="en-US" u="sng">
                <a:solidFill>
                  <a:schemeClr val="hlink"/>
                </a:solidFill>
                <a:hlinkClick r:id="rId2"/>
              </a:rPr>
              <a:t>https://eepro.naaee.org/resource/making-case-climate-education-policy</a:t>
            </a:r>
            <a:r>
              <a:rPr i="1" lang="en-US"/>
              <a:t> </a:t>
            </a:r>
            <a:endParaRPr/>
          </a:p>
          <a:p>
            <a:pPr indent="0" lvl="0" marL="0" rtl="0" algn="l">
              <a:spcBef>
                <a:spcPts val="0"/>
              </a:spcBef>
              <a:spcAft>
                <a:spcPts val="0"/>
              </a:spcAft>
              <a:buNone/>
            </a:pPr>
            <a:r>
              <a:rPr lang="en-US"/>
              <a:t>Complete Resource Database: </a:t>
            </a:r>
            <a:r>
              <a:rPr lang="en-US" u="sng">
                <a:solidFill>
                  <a:schemeClr val="hlink"/>
                </a:solidFill>
                <a:hlinkClick r:id="rId3"/>
              </a:rPr>
              <a:t>https://docs.google.com/spreadsheets/d/1lbRwxoFGWkWsgz6xb7iIMGj4e9ufy-OKJ2VIVWDn4NI/edit?usp=sharing</a:t>
            </a:r>
            <a:r>
              <a:rPr lang="en-US"/>
              <a:t> </a:t>
            </a:r>
            <a:endParaRPr/>
          </a:p>
        </p:txBody>
      </p:sp>
      <p:sp>
        <p:nvSpPr>
          <p:cNvPr id="135" name="Google Shape;135;g32003ddcdce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2003ddcdce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2003ddcdce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Join us! </a:t>
            </a:r>
            <a:r>
              <a:rPr lang="en-US"/>
              <a:t>Do you have suggestions for new resources to add? Have you implemented an effective climate education policy or have a success story to share? </a:t>
            </a:r>
            <a:endParaRPr/>
          </a:p>
          <a:p>
            <a:pPr indent="0" lvl="0" marL="0" rtl="0" algn="l">
              <a:spcBef>
                <a:spcPts val="0"/>
              </a:spcBef>
              <a:spcAft>
                <a:spcPts val="0"/>
              </a:spcAft>
              <a:buSzPts val="1100"/>
              <a:buNone/>
            </a:pPr>
            <a:r>
              <a:rPr lang="en-US"/>
              <a:t>We’d love to hear from you! Please share your ideas, experiences, and feedback using our survey link: </a:t>
            </a:r>
            <a:r>
              <a:rPr lang="en-US" u="sng">
                <a:solidFill>
                  <a:schemeClr val="hlink"/>
                </a:solidFill>
                <a:hlinkClick r:id="rId2"/>
              </a:rPr>
              <a:t>https://docs.google.com/forms/d/e/1FAIpQLSd8qn9nOSV8_uqjrQ7RKA1sjAYP4I37rueKvct0e18ozLB0UQ/viewform</a:t>
            </a:r>
            <a:r>
              <a:rPr lang="en-US"/>
              <a:t>.</a:t>
            </a:r>
            <a:endParaRPr/>
          </a:p>
          <a:p>
            <a:pPr indent="0" lvl="0" marL="0" rtl="0" algn="l">
              <a:spcBef>
                <a:spcPts val="0"/>
              </a:spcBef>
              <a:spcAft>
                <a:spcPts val="0"/>
              </a:spcAft>
              <a:buSzPts val="1100"/>
              <a:buNone/>
            </a:pPr>
            <a:r>
              <a:rPr lang="en-US"/>
              <a:t>Your input can help us enhance our toolkit and inspire others in the community.</a:t>
            </a:r>
            <a:endParaRPr/>
          </a:p>
          <a:p>
            <a:pPr indent="0" lvl="0" marL="0" rtl="0" algn="l">
              <a:spcBef>
                <a:spcPts val="0"/>
              </a:spcBef>
              <a:spcAft>
                <a:spcPts val="0"/>
              </a:spcAft>
              <a:buClr>
                <a:schemeClr val="dk1"/>
              </a:buClr>
              <a:buSzPts val="1100"/>
              <a:buFont typeface="Arial"/>
              <a:buNone/>
            </a:pPr>
            <a:r>
              <a:rPr lang="en-US" u="sng">
                <a:solidFill>
                  <a:schemeClr val="hlink"/>
                </a:solidFill>
                <a:hlinkClick r:id="rId3"/>
              </a:rPr>
              <a:t>https://eepro.naaee.org/climate-education-policy-toolkit/faqs-contact</a:t>
            </a:r>
            <a:r>
              <a:rPr lang="en-US"/>
              <a:t> </a:t>
            </a:r>
            <a:endParaRPr/>
          </a:p>
          <a:p>
            <a:pPr indent="0" lvl="0" marL="0" rtl="0" algn="l">
              <a:spcBef>
                <a:spcPts val="0"/>
              </a:spcBef>
              <a:spcAft>
                <a:spcPts val="0"/>
              </a:spcAft>
              <a:buNone/>
            </a:pPr>
            <a:r>
              <a:t/>
            </a:r>
            <a:endParaRPr/>
          </a:p>
        </p:txBody>
      </p:sp>
      <p:sp>
        <p:nvSpPr>
          <p:cNvPr id="144" name="Google Shape;144;g32003ddcdce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2003ddcdce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32003ddcdce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32003ddcdce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
        <p:nvSpPr>
          <p:cNvPr id="12" name="Google Shape;12;p7"/>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67" u="none" cap="none" strike="noStrike">
                <a:solidFill>
                  <a:srgbClr val="7F7F7F"/>
                </a:solidFill>
                <a:latin typeface="Calibri"/>
                <a:ea typeface="Calibri"/>
                <a:cs typeface="Calibri"/>
                <a:sym typeface="Calibri"/>
              </a:defRPr>
            </a:lvl1pPr>
            <a:lvl2pPr indent="0" lvl="1" marL="0" algn="l">
              <a:spcBef>
                <a:spcPts val="0"/>
              </a:spcBef>
              <a:buNone/>
              <a:defRPr b="0" i="0" sz="1067" u="none" cap="none" strike="noStrike">
                <a:solidFill>
                  <a:srgbClr val="7F7F7F"/>
                </a:solidFill>
                <a:latin typeface="Calibri"/>
                <a:ea typeface="Calibri"/>
                <a:cs typeface="Calibri"/>
                <a:sym typeface="Calibri"/>
              </a:defRPr>
            </a:lvl2pPr>
            <a:lvl3pPr indent="0" lvl="2" marL="0" algn="l">
              <a:spcBef>
                <a:spcPts val="0"/>
              </a:spcBef>
              <a:buNone/>
              <a:defRPr b="0" i="0" sz="1067" u="none" cap="none" strike="noStrike">
                <a:solidFill>
                  <a:srgbClr val="7F7F7F"/>
                </a:solidFill>
                <a:latin typeface="Calibri"/>
                <a:ea typeface="Calibri"/>
                <a:cs typeface="Calibri"/>
                <a:sym typeface="Calibri"/>
              </a:defRPr>
            </a:lvl3pPr>
            <a:lvl4pPr indent="0" lvl="3" marL="0" algn="l">
              <a:spcBef>
                <a:spcPts val="0"/>
              </a:spcBef>
              <a:buNone/>
              <a:defRPr b="0" i="0" sz="1067" u="none" cap="none" strike="noStrike">
                <a:solidFill>
                  <a:srgbClr val="7F7F7F"/>
                </a:solidFill>
                <a:latin typeface="Calibri"/>
                <a:ea typeface="Calibri"/>
                <a:cs typeface="Calibri"/>
                <a:sym typeface="Calibri"/>
              </a:defRPr>
            </a:lvl4pPr>
            <a:lvl5pPr indent="0" lvl="4" marL="0" algn="l">
              <a:spcBef>
                <a:spcPts val="0"/>
              </a:spcBef>
              <a:buNone/>
              <a:defRPr b="0" i="0" sz="1067" u="none" cap="none" strike="noStrike">
                <a:solidFill>
                  <a:srgbClr val="7F7F7F"/>
                </a:solidFill>
                <a:latin typeface="Calibri"/>
                <a:ea typeface="Calibri"/>
                <a:cs typeface="Calibri"/>
                <a:sym typeface="Calibri"/>
              </a:defRPr>
            </a:lvl5pPr>
            <a:lvl6pPr indent="0" lvl="5" marL="0" algn="l">
              <a:spcBef>
                <a:spcPts val="0"/>
              </a:spcBef>
              <a:buNone/>
              <a:defRPr b="0" i="0" sz="1067" u="none" cap="none" strike="noStrike">
                <a:solidFill>
                  <a:srgbClr val="7F7F7F"/>
                </a:solidFill>
                <a:latin typeface="Calibri"/>
                <a:ea typeface="Calibri"/>
                <a:cs typeface="Calibri"/>
                <a:sym typeface="Calibri"/>
              </a:defRPr>
            </a:lvl6pPr>
            <a:lvl7pPr indent="0" lvl="6" marL="0" algn="l">
              <a:spcBef>
                <a:spcPts val="0"/>
              </a:spcBef>
              <a:buNone/>
              <a:defRPr b="0" i="0" sz="1067" u="none" cap="none" strike="noStrike">
                <a:solidFill>
                  <a:srgbClr val="7F7F7F"/>
                </a:solidFill>
                <a:latin typeface="Calibri"/>
                <a:ea typeface="Calibri"/>
                <a:cs typeface="Calibri"/>
                <a:sym typeface="Calibri"/>
              </a:defRPr>
            </a:lvl7pPr>
            <a:lvl8pPr indent="0" lvl="7" marL="0" algn="l">
              <a:spcBef>
                <a:spcPts val="0"/>
              </a:spcBef>
              <a:buNone/>
              <a:defRPr b="0" i="0" sz="1067" u="none" cap="none" strike="noStrike">
                <a:solidFill>
                  <a:srgbClr val="7F7F7F"/>
                </a:solidFill>
                <a:latin typeface="Calibri"/>
                <a:ea typeface="Calibri"/>
                <a:cs typeface="Calibri"/>
                <a:sym typeface="Calibri"/>
              </a:defRPr>
            </a:lvl8pPr>
            <a:lvl9pPr indent="0" lvl="8" marL="0" algn="l">
              <a:spcBef>
                <a:spcPts val="0"/>
              </a:spcBef>
              <a:buNone/>
              <a:defRPr b="0" i="0" sz="1067"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6"/>
          <p:cNvSpPr txBox="1"/>
          <p:nvPr>
            <p:ph type="title"/>
          </p:nvPr>
        </p:nvSpPr>
        <p:spPr>
          <a:xfrm>
            <a:off x="2389717" y="4800601"/>
            <a:ext cx="7315200" cy="566739"/>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667"/>
              <a:buFont typeface="Calibri"/>
              <a:buNone/>
              <a:defRPr b="1" i="0" sz="266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16"/>
          <p:cNvSpPr/>
          <p:nvPr>
            <p:ph idx="2" type="pic"/>
          </p:nvPr>
        </p:nvSpPr>
        <p:spPr>
          <a:xfrm>
            <a:off x="2389717" y="612775"/>
            <a:ext cx="7315200" cy="4114800"/>
          </a:xfrm>
          <a:prstGeom prst="rect">
            <a:avLst/>
          </a:prstGeom>
          <a:noFill/>
          <a:ln>
            <a:noFill/>
          </a:ln>
        </p:spPr>
      </p:sp>
      <p:sp>
        <p:nvSpPr>
          <p:cNvPr id="66" name="Google Shape;66;p16"/>
          <p:cNvSpPr txBox="1"/>
          <p:nvPr>
            <p:ph idx="1" type="body"/>
          </p:nvPr>
        </p:nvSpPr>
        <p:spPr>
          <a:xfrm>
            <a:off x="2389717" y="5367339"/>
            <a:ext cx="7315200" cy="8048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spcBef>
                <a:spcPts val="267"/>
              </a:spcBef>
              <a:spcAft>
                <a:spcPts val="0"/>
              </a:spcAft>
              <a:buClr>
                <a:schemeClr val="dk1"/>
              </a:buClr>
              <a:buSzPts val="1333"/>
              <a:buFont typeface="Arial"/>
              <a:buNone/>
              <a:defRPr b="0" i="0" sz="1333" u="none" cap="none" strike="noStrike">
                <a:solidFill>
                  <a:schemeClr val="dk1"/>
                </a:solidFill>
                <a:latin typeface="Calibri"/>
                <a:ea typeface="Calibri"/>
                <a:cs typeface="Calibri"/>
                <a:sym typeface="Calibri"/>
              </a:defRPr>
            </a:lvl3pPr>
            <a:lvl4pPr indent="-228600" lvl="3" marL="18288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67" name="Google Shape;67;p16"/>
          <p:cNvSpPr txBox="1"/>
          <p:nvPr>
            <p:ph idx="10" type="dt"/>
          </p:nvPr>
        </p:nvSpPr>
        <p:spPr>
          <a:xfrm>
            <a:off x="750277" y="6356352"/>
            <a:ext cx="270412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8" name="Google Shape;68;p16"/>
          <p:cNvSpPr txBox="1"/>
          <p:nvPr>
            <p:ph idx="11" type="ftr"/>
          </p:nvPr>
        </p:nvSpPr>
        <p:spPr>
          <a:xfrm>
            <a:off x="4165600" y="6356352"/>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9" name="Google Shape;69;p16"/>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7"/>
          <p:cNvSpPr txBox="1"/>
          <p:nvPr>
            <p:ph type="title"/>
          </p:nvPr>
        </p:nvSpPr>
        <p:spPr>
          <a:xfrm>
            <a:off x="609600" y="274639"/>
            <a:ext cx="109728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17"/>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499554" lvl="0" marL="457200" marR="0" rtl="0" algn="l">
              <a:spcBef>
                <a:spcPts val="853"/>
              </a:spcBef>
              <a:spcAft>
                <a:spcPts val="0"/>
              </a:spcAft>
              <a:buClr>
                <a:schemeClr val="dk1"/>
              </a:buClr>
              <a:buSzPts val="4267"/>
              <a:buFont typeface="Arial"/>
              <a:buChar char="•"/>
              <a:defRPr b="0" i="0" sz="4267" u="none" cap="none" strike="noStrike">
                <a:solidFill>
                  <a:schemeClr val="dk1"/>
                </a:solidFill>
                <a:latin typeface="Calibri"/>
                <a:ea typeface="Calibri"/>
                <a:cs typeface="Calibri"/>
                <a:sym typeface="Calibri"/>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73" name="Google Shape;73;p17"/>
          <p:cNvSpPr txBox="1"/>
          <p:nvPr>
            <p:ph idx="10" type="dt"/>
          </p:nvPr>
        </p:nvSpPr>
        <p:spPr>
          <a:xfrm>
            <a:off x="750277" y="6356352"/>
            <a:ext cx="270412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4" name="Google Shape;74;p17"/>
          <p:cNvSpPr txBox="1"/>
          <p:nvPr>
            <p:ph idx="11" type="ftr"/>
          </p:nvPr>
        </p:nvSpPr>
        <p:spPr>
          <a:xfrm>
            <a:off x="4165600" y="6356352"/>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5" name="Google Shape;75;p17"/>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8"/>
          <p:cNvSpPr txBox="1"/>
          <p:nvPr>
            <p:ph type="title"/>
          </p:nvPr>
        </p:nvSpPr>
        <p:spPr>
          <a:xfrm rot="5400000">
            <a:off x="7285038" y="1828803"/>
            <a:ext cx="5851525" cy="2743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18"/>
          <p:cNvSpPr txBox="1"/>
          <p:nvPr>
            <p:ph idx="1" type="body"/>
          </p:nvPr>
        </p:nvSpPr>
        <p:spPr>
          <a:xfrm rot="5400000">
            <a:off x="1697038" y="-812797"/>
            <a:ext cx="5851525" cy="8026400"/>
          </a:xfrm>
          <a:prstGeom prst="rect">
            <a:avLst/>
          </a:prstGeom>
          <a:noFill/>
          <a:ln>
            <a:noFill/>
          </a:ln>
        </p:spPr>
        <p:txBody>
          <a:bodyPr anchorCtr="0" anchor="t" bIns="45700" lIns="91425" spcFirstLastPara="1" rIns="91425" wrap="square" tIns="45700">
            <a:noAutofit/>
          </a:bodyPr>
          <a:lstStyle>
            <a:lvl1pPr indent="-499554" lvl="0" marL="457200" marR="0" rtl="0" algn="l">
              <a:spcBef>
                <a:spcPts val="853"/>
              </a:spcBef>
              <a:spcAft>
                <a:spcPts val="0"/>
              </a:spcAft>
              <a:buClr>
                <a:schemeClr val="dk1"/>
              </a:buClr>
              <a:buSzPts val="4267"/>
              <a:buFont typeface="Arial"/>
              <a:buChar char="•"/>
              <a:defRPr b="0" i="0" sz="4267" u="none" cap="none" strike="noStrike">
                <a:solidFill>
                  <a:schemeClr val="dk1"/>
                </a:solidFill>
                <a:latin typeface="Calibri"/>
                <a:ea typeface="Calibri"/>
                <a:cs typeface="Calibri"/>
                <a:sym typeface="Calibri"/>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79" name="Google Shape;79;p18"/>
          <p:cNvSpPr txBox="1"/>
          <p:nvPr>
            <p:ph idx="10" type="dt"/>
          </p:nvPr>
        </p:nvSpPr>
        <p:spPr>
          <a:xfrm>
            <a:off x="750277" y="6356352"/>
            <a:ext cx="270412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0" name="Google Shape;80;p18"/>
          <p:cNvSpPr txBox="1"/>
          <p:nvPr>
            <p:ph idx="11" type="ftr"/>
          </p:nvPr>
        </p:nvSpPr>
        <p:spPr>
          <a:xfrm>
            <a:off x="4165600" y="6356352"/>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1" name="Google Shape;81;p18"/>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3" name="Shape 13"/>
        <p:cNvGrpSpPr/>
        <p:nvPr/>
      </p:nvGrpSpPr>
      <p:grpSpPr>
        <a:xfrm>
          <a:off x="0" y="0"/>
          <a:ext cx="0" cy="0"/>
          <a:chOff x="0" y="0"/>
          <a:chExt cx="0" cy="0"/>
        </a:xfrm>
      </p:grpSpPr>
      <p:sp>
        <p:nvSpPr>
          <p:cNvPr id="14" name="Google Shape;14;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 name="Google Shape;16;p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7" name="Google Shape;17;p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8" name="Google Shape;18;p8"/>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9"/>
          <p:cNvSpPr txBox="1"/>
          <p:nvPr>
            <p:ph type="title"/>
          </p:nvPr>
        </p:nvSpPr>
        <p:spPr>
          <a:xfrm>
            <a:off x="609600" y="274639"/>
            <a:ext cx="109728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99554" lvl="0" marL="457200" marR="0" rtl="0" algn="l">
              <a:spcBef>
                <a:spcPts val="853"/>
              </a:spcBef>
              <a:spcAft>
                <a:spcPts val="0"/>
              </a:spcAft>
              <a:buClr>
                <a:schemeClr val="dk1"/>
              </a:buClr>
              <a:buSzPts val="4267"/>
              <a:buFont typeface="Arial"/>
              <a:buChar char="•"/>
              <a:defRPr b="0" i="0" sz="4267" u="none" cap="none" strike="noStrike">
                <a:solidFill>
                  <a:schemeClr val="dk1"/>
                </a:solidFill>
                <a:latin typeface="Calibri"/>
                <a:ea typeface="Calibri"/>
                <a:cs typeface="Calibri"/>
                <a:sym typeface="Calibri"/>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2" name="Google Shape;22;p9"/>
          <p:cNvSpPr txBox="1"/>
          <p:nvPr>
            <p:ph idx="10" type="dt"/>
          </p:nvPr>
        </p:nvSpPr>
        <p:spPr>
          <a:xfrm>
            <a:off x="750277" y="6356352"/>
            <a:ext cx="270412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3" name="Google Shape;23;p9"/>
          <p:cNvSpPr txBox="1"/>
          <p:nvPr>
            <p:ph idx="11" type="ftr"/>
          </p:nvPr>
        </p:nvSpPr>
        <p:spPr>
          <a:xfrm>
            <a:off x="4165600" y="6356352"/>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4" name="Google Shape;24;p9"/>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0"/>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5333"/>
              <a:buFont typeface="Calibri"/>
              <a:buNone/>
              <a:defRPr b="1" i="0" sz="53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1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533"/>
              </a:spcBef>
              <a:spcAft>
                <a:spcPts val="0"/>
              </a:spcAft>
              <a:buClr>
                <a:srgbClr val="99998F"/>
              </a:buClr>
              <a:buSzPts val="2667"/>
              <a:buFont typeface="Arial"/>
              <a:buNone/>
              <a:defRPr b="0" i="0" sz="2667" u="none" cap="none" strike="noStrike">
                <a:solidFill>
                  <a:srgbClr val="99998F"/>
                </a:solidFill>
                <a:latin typeface="Calibri"/>
                <a:ea typeface="Calibri"/>
                <a:cs typeface="Calibri"/>
                <a:sym typeface="Calibri"/>
              </a:defRPr>
            </a:lvl1pPr>
            <a:lvl2pPr indent="-228600" lvl="1" marL="914400" marR="0" rtl="0" algn="l">
              <a:spcBef>
                <a:spcPts val="480"/>
              </a:spcBef>
              <a:spcAft>
                <a:spcPts val="0"/>
              </a:spcAft>
              <a:buClr>
                <a:srgbClr val="99998F"/>
              </a:buClr>
              <a:buSzPts val="2400"/>
              <a:buFont typeface="Arial"/>
              <a:buNone/>
              <a:defRPr b="0" i="0" sz="2400" u="none" cap="none" strike="noStrike">
                <a:solidFill>
                  <a:srgbClr val="99998F"/>
                </a:solidFill>
                <a:latin typeface="Calibri"/>
                <a:ea typeface="Calibri"/>
                <a:cs typeface="Calibri"/>
                <a:sym typeface="Calibri"/>
              </a:defRPr>
            </a:lvl2pPr>
            <a:lvl3pPr indent="-228600" lvl="2" marL="1371600" marR="0" rtl="0" algn="l">
              <a:spcBef>
                <a:spcPts val="427"/>
              </a:spcBef>
              <a:spcAft>
                <a:spcPts val="0"/>
              </a:spcAft>
              <a:buClr>
                <a:srgbClr val="99998F"/>
              </a:buClr>
              <a:buSzPts val="2133"/>
              <a:buFont typeface="Arial"/>
              <a:buNone/>
              <a:defRPr b="0" i="0" sz="2133" u="none" cap="none" strike="noStrike">
                <a:solidFill>
                  <a:srgbClr val="99998F"/>
                </a:solidFill>
                <a:latin typeface="Calibri"/>
                <a:ea typeface="Calibri"/>
                <a:cs typeface="Calibri"/>
                <a:sym typeface="Calibri"/>
              </a:defRPr>
            </a:lvl3pPr>
            <a:lvl4pPr indent="-228600" lvl="3" marL="1828800" marR="0" rtl="0" algn="l">
              <a:spcBef>
                <a:spcPts val="373"/>
              </a:spcBef>
              <a:spcAft>
                <a:spcPts val="0"/>
              </a:spcAft>
              <a:buClr>
                <a:srgbClr val="99998F"/>
              </a:buClr>
              <a:buSzPts val="1867"/>
              <a:buFont typeface="Arial"/>
              <a:buNone/>
              <a:defRPr b="0" i="0" sz="1867" u="none" cap="none" strike="noStrike">
                <a:solidFill>
                  <a:srgbClr val="99998F"/>
                </a:solidFill>
                <a:latin typeface="Calibri"/>
                <a:ea typeface="Calibri"/>
                <a:cs typeface="Calibri"/>
                <a:sym typeface="Calibri"/>
              </a:defRPr>
            </a:lvl4pPr>
            <a:lvl5pPr indent="-228600" lvl="4" marL="2286000" marR="0" rtl="0" algn="l">
              <a:spcBef>
                <a:spcPts val="373"/>
              </a:spcBef>
              <a:spcAft>
                <a:spcPts val="0"/>
              </a:spcAft>
              <a:buClr>
                <a:srgbClr val="99998F"/>
              </a:buClr>
              <a:buSzPts val="1867"/>
              <a:buFont typeface="Arial"/>
              <a:buNone/>
              <a:defRPr b="0" i="0" sz="1867" u="none" cap="none" strike="noStrike">
                <a:solidFill>
                  <a:srgbClr val="99998F"/>
                </a:solidFill>
                <a:latin typeface="Calibri"/>
                <a:ea typeface="Calibri"/>
                <a:cs typeface="Calibri"/>
                <a:sym typeface="Calibri"/>
              </a:defRPr>
            </a:lvl5pPr>
            <a:lvl6pPr indent="-228600" lvl="5" marL="2743200" marR="0" rtl="0" algn="l">
              <a:spcBef>
                <a:spcPts val="373"/>
              </a:spcBef>
              <a:spcAft>
                <a:spcPts val="0"/>
              </a:spcAft>
              <a:buClr>
                <a:srgbClr val="99998F"/>
              </a:buClr>
              <a:buSzPts val="1867"/>
              <a:buFont typeface="Arial"/>
              <a:buNone/>
              <a:defRPr b="0" i="0" sz="1867" u="none" cap="none" strike="noStrike">
                <a:solidFill>
                  <a:srgbClr val="99998F"/>
                </a:solidFill>
                <a:latin typeface="Calibri"/>
                <a:ea typeface="Calibri"/>
                <a:cs typeface="Calibri"/>
                <a:sym typeface="Calibri"/>
              </a:defRPr>
            </a:lvl6pPr>
            <a:lvl7pPr indent="-228600" lvl="6" marL="3200400" marR="0" rtl="0" algn="l">
              <a:spcBef>
                <a:spcPts val="373"/>
              </a:spcBef>
              <a:spcAft>
                <a:spcPts val="0"/>
              </a:spcAft>
              <a:buClr>
                <a:srgbClr val="99998F"/>
              </a:buClr>
              <a:buSzPts val="1867"/>
              <a:buFont typeface="Arial"/>
              <a:buNone/>
              <a:defRPr b="0" i="0" sz="1867" u="none" cap="none" strike="noStrike">
                <a:solidFill>
                  <a:srgbClr val="99998F"/>
                </a:solidFill>
                <a:latin typeface="Calibri"/>
                <a:ea typeface="Calibri"/>
                <a:cs typeface="Calibri"/>
                <a:sym typeface="Calibri"/>
              </a:defRPr>
            </a:lvl7pPr>
            <a:lvl8pPr indent="-228600" lvl="7" marL="3657600" marR="0" rtl="0" algn="l">
              <a:spcBef>
                <a:spcPts val="373"/>
              </a:spcBef>
              <a:spcAft>
                <a:spcPts val="0"/>
              </a:spcAft>
              <a:buClr>
                <a:srgbClr val="99998F"/>
              </a:buClr>
              <a:buSzPts val="1867"/>
              <a:buFont typeface="Arial"/>
              <a:buNone/>
              <a:defRPr b="0" i="0" sz="1867" u="none" cap="none" strike="noStrike">
                <a:solidFill>
                  <a:srgbClr val="99998F"/>
                </a:solidFill>
                <a:latin typeface="Calibri"/>
                <a:ea typeface="Calibri"/>
                <a:cs typeface="Calibri"/>
                <a:sym typeface="Calibri"/>
              </a:defRPr>
            </a:lvl8pPr>
            <a:lvl9pPr indent="-228600" lvl="8" marL="4114800" marR="0" rtl="0" algn="l">
              <a:spcBef>
                <a:spcPts val="373"/>
              </a:spcBef>
              <a:spcAft>
                <a:spcPts val="0"/>
              </a:spcAft>
              <a:buClr>
                <a:srgbClr val="99998F"/>
              </a:buClr>
              <a:buSzPts val="1867"/>
              <a:buFont typeface="Arial"/>
              <a:buNone/>
              <a:defRPr b="0" i="0" sz="1867" u="none" cap="none" strike="noStrike">
                <a:solidFill>
                  <a:srgbClr val="99998F"/>
                </a:solidFill>
                <a:latin typeface="Calibri"/>
                <a:ea typeface="Calibri"/>
                <a:cs typeface="Calibri"/>
                <a:sym typeface="Calibri"/>
              </a:defRPr>
            </a:lvl9pPr>
          </a:lstStyle>
          <a:p/>
        </p:txBody>
      </p:sp>
      <p:sp>
        <p:nvSpPr>
          <p:cNvPr id="28" name="Google Shape;28;p10"/>
          <p:cNvSpPr txBox="1"/>
          <p:nvPr>
            <p:ph idx="10" type="dt"/>
          </p:nvPr>
        </p:nvSpPr>
        <p:spPr>
          <a:xfrm>
            <a:off x="750277" y="6356352"/>
            <a:ext cx="270412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9" name="Google Shape;29;p10"/>
          <p:cNvSpPr txBox="1"/>
          <p:nvPr>
            <p:ph idx="11" type="ftr"/>
          </p:nvPr>
        </p:nvSpPr>
        <p:spPr>
          <a:xfrm>
            <a:off x="4165600" y="6356352"/>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30" name="Google Shape;30;p10"/>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11"/>
          <p:cNvSpPr txBox="1"/>
          <p:nvPr>
            <p:ph type="title"/>
          </p:nvPr>
        </p:nvSpPr>
        <p:spPr>
          <a:xfrm>
            <a:off x="609600" y="274639"/>
            <a:ext cx="109728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11"/>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65645" lvl="0" marL="457200" marR="0" rtl="0" algn="l">
              <a:spcBef>
                <a:spcPts val="747"/>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34" name="Google Shape;34;p11"/>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65645" lvl="0" marL="457200" marR="0" rtl="0" algn="l">
              <a:spcBef>
                <a:spcPts val="747"/>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35" name="Google Shape;35;p11"/>
          <p:cNvSpPr txBox="1"/>
          <p:nvPr>
            <p:ph idx="10" type="dt"/>
          </p:nvPr>
        </p:nvSpPr>
        <p:spPr>
          <a:xfrm>
            <a:off x="750277" y="6356352"/>
            <a:ext cx="270412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36" name="Google Shape;36;p11"/>
          <p:cNvSpPr txBox="1"/>
          <p:nvPr>
            <p:ph idx="11" type="ftr"/>
          </p:nvPr>
        </p:nvSpPr>
        <p:spPr>
          <a:xfrm>
            <a:off x="4165600" y="6356352"/>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37" name="Google Shape;37;p11"/>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12"/>
          <p:cNvSpPr txBox="1"/>
          <p:nvPr>
            <p:ph type="title"/>
          </p:nvPr>
        </p:nvSpPr>
        <p:spPr>
          <a:xfrm>
            <a:off x="609600" y="274639"/>
            <a:ext cx="109728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12"/>
          <p:cNvSpPr txBox="1"/>
          <p:nvPr>
            <p:ph idx="1" type="body"/>
          </p:nvPr>
        </p:nvSpPr>
        <p:spPr>
          <a:xfrm>
            <a:off x="609600" y="1535113"/>
            <a:ext cx="5386917" cy="639763"/>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64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228600" lvl="1" marL="914400" marR="0" rtl="0" algn="l">
              <a:spcBef>
                <a:spcPts val="533"/>
              </a:spcBef>
              <a:spcAft>
                <a:spcPts val="0"/>
              </a:spcAft>
              <a:buClr>
                <a:schemeClr val="dk1"/>
              </a:buClr>
              <a:buSzPts val="2667"/>
              <a:buFont typeface="Arial"/>
              <a:buNone/>
              <a:defRPr b="1" i="0" sz="2667" u="none" cap="none" strike="noStrike">
                <a:solidFill>
                  <a:schemeClr val="dk1"/>
                </a:solidFill>
                <a:latin typeface="Calibri"/>
                <a:ea typeface="Calibri"/>
                <a:cs typeface="Calibri"/>
                <a:sym typeface="Calibri"/>
              </a:defRPr>
            </a:lvl2pPr>
            <a:lvl3pPr indent="-228600" lvl="2" marL="13716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3pPr>
            <a:lvl4pPr indent="-228600" lvl="3" marL="1828800" marR="0" rtl="0" algn="l">
              <a:spcBef>
                <a:spcPts val="427"/>
              </a:spcBef>
              <a:spcAft>
                <a:spcPts val="0"/>
              </a:spcAft>
              <a:buClr>
                <a:schemeClr val="dk1"/>
              </a:buClr>
              <a:buSzPts val="2133"/>
              <a:buFont typeface="Arial"/>
              <a:buNone/>
              <a:defRPr b="1" i="0" sz="2133" u="none" cap="none" strike="noStrike">
                <a:solidFill>
                  <a:schemeClr val="dk1"/>
                </a:solidFill>
                <a:latin typeface="Calibri"/>
                <a:ea typeface="Calibri"/>
                <a:cs typeface="Calibri"/>
                <a:sym typeface="Calibri"/>
              </a:defRPr>
            </a:lvl4pPr>
            <a:lvl5pPr indent="-228600" lvl="4" marL="2286000" marR="0" rtl="0" algn="l">
              <a:spcBef>
                <a:spcPts val="427"/>
              </a:spcBef>
              <a:spcAft>
                <a:spcPts val="0"/>
              </a:spcAft>
              <a:buClr>
                <a:schemeClr val="dk1"/>
              </a:buClr>
              <a:buSzPts val="2133"/>
              <a:buFont typeface="Arial"/>
              <a:buNone/>
              <a:defRPr b="1" i="0" sz="2133" u="none" cap="none" strike="noStrike">
                <a:solidFill>
                  <a:schemeClr val="dk1"/>
                </a:solidFill>
                <a:latin typeface="Calibri"/>
                <a:ea typeface="Calibri"/>
                <a:cs typeface="Calibri"/>
                <a:sym typeface="Calibri"/>
              </a:defRPr>
            </a:lvl5pPr>
            <a:lvl6pPr indent="-228600" lvl="5" marL="2743200" marR="0" rtl="0" algn="l">
              <a:spcBef>
                <a:spcPts val="427"/>
              </a:spcBef>
              <a:spcAft>
                <a:spcPts val="0"/>
              </a:spcAft>
              <a:buClr>
                <a:schemeClr val="dk1"/>
              </a:buClr>
              <a:buSzPts val="2133"/>
              <a:buFont typeface="Arial"/>
              <a:buNone/>
              <a:defRPr b="1" i="0" sz="2133" u="none" cap="none" strike="noStrike">
                <a:solidFill>
                  <a:schemeClr val="dk1"/>
                </a:solidFill>
                <a:latin typeface="Calibri"/>
                <a:ea typeface="Calibri"/>
                <a:cs typeface="Calibri"/>
                <a:sym typeface="Calibri"/>
              </a:defRPr>
            </a:lvl6pPr>
            <a:lvl7pPr indent="-228600" lvl="6" marL="3200400" marR="0" rtl="0" algn="l">
              <a:spcBef>
                <a:spcPts val="427"/>
              </a:spcBef>
              <a:spcAft>
                <a:spcPts val="0"/>
              </a:spcAft>
              <a:buClr>
                <a:schemeClr val="dk1"/>
              </a:buClr>
              <a:buSzPts val="2133"/>
              <a:buFont typeface="Arial"/>
              <a:buNone/>
              <a:defRPr b="1" i="0" sz="2133" u="none" cap="none" strike="noStrike">
                <a:solidFill>
                  <a:schemeClr val="dk1"/>
                </a:solidFill>
                <a:latin typeface="Calibri"/>
                <a:ea typeface="Calibri"/>
                <a:cs typeface="Calibri"/>
                <a:sym typeface="Calibri"/>
              </a:defRPr>
            </a:lvl7pPr>
            <a:lvl8pPr indent="-228600" lvl="7" marL="3657600" marR="0" rtl="0" algn="l">
              <a:spcBef>
                <a:spcPts val="427"/>
              </a:spcBef>
              <a:spcAft>
                <a:spcPts val="0"/>
              </a:spcAft>
              <a:buClr>
                <a:schemeClr val="dk1"/>
              </a:buClr>
              <a:buSzPts val="2133"/>
              <a:buFont typeface="Arial"/>
              <a:buNone/>
              <a:defRPr b="1" i="0" sz="2133" u="none" cap="none" strike="noStrike">
                <a:solidFill>
                  <a:schemeClr val="dk1"/>
                </a:solidFill>
                <a:latin typeface="Calibri"/>
                <a:ea typeface="Calibri"/>
                <a:cs typeface="Calibri"/>
                <a:sym typeface="Calibri"/>
              </a:defRPr>
            </a:lvl8pPr>
            <a:lvl9pPr indent="-228600" lvl="8" marL="4114800" marR="0" rtl="0" algn="l">
              <a:spcBef>
                <a:spcPts val="427"/>
              </a:spcBef>
              <a:spcAft>
                <a:spcPts val="0"/>
              </a:spcAft>
              <a:buClr>
                <a:schemeClr val="dk1"/>
              </a:buClr>
              <a:buSzPts val="2133"/>
              <a:buFont typeface="Arial"/>
              <a:buNone/>
              <a:defRPr b="1" i="0" sz="2133" u="none" cap="none" strike="noStrike">
                <a:solidFill>
                  <a:schemeClr val="dk1"/>
                </a:solidFill>
                <a:latin typeface="Calibri"/>
                <a:ea typeface="Calibri"/>
                <a:cs typeface="Calibri"/>
                <a:sym typeface="Calibri"/>
              </a:defRPr>
            </a:lvl9pPr>
          </a:lstStyle>
          <a:p/>
        </p:txBody>
      </p:sp>
      <p:sp>
        <p:nvSpPr>
          <p:cNvPr id="41" name="Google Shape;41;p12"/>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397954" lvl="1" marL="914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64045" lvl="3" marL="18288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4pPr>
            <a:lvl5pPr indent="-364045" lvl="4" marL="22860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5pPr>
            <a:lvl6pPr indent="-364045" lvl="5" marL="2743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6pPr>
            <a:lvl7pPr indent="-364045" lvl="6" marL="32004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7pPr>
            <a:lvl8pPr indent="-364045" lvl="7" marL="36576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8pPr>
            <a:lvl9pPr indent="-364045" lvl="8" marL="41148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9pPr>
          </a:lstStyle>
          <a:p/>
        </p:txBody>
      </p:sp>
      <p:sp>
        <p:nvSpPr>
          <p:cNvPr id="42" name="Google Shape;42;p12"/>
          <p:cNvSpPr txBox="1"/>
          <p:nvPr>
            <p:ph idx="3" type="body"/>
          </p:nvPr>
        </p:nvSpPr>
        <p:spPr>
          <a:xfrm>
            <a:off x="6193372" y="1535113"/>
            <a:ext cx="5389033" cy="639763"/>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64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228600" lvl="1" marL="914400" marR="0" rtl="0" algn="l">
              <a:spcBef>
                <a:spcPts val="533"/>
              </a:spcBef>
              <a:spcAft>
                <a:spcPts val="0"/>
              </a:spcAft>
              <a:buClr>
                <a:schemeClr val="dk1"/>
              </a:buClr>
              <a:buSzPts val="2667"/>
              <a:buFont typeface="Arial"/>
              <a:buNone/>
              <a:defRPr b="1" i="0" sz="2667" u="none" cap="none" strike="noStrike">
                <a:solidFill>
                  <a:schemeClr val="dk1"/>
                </a:solidFill>
                <a:latin typeface="Calibri"/>
                <a:ea typeface="Calibri"/>
                <a:cs typeface="Calibri"/>
                <a:sym typeface="Calibri"/>
              </a:defRPr>
            </a:lvl2pPr>
            <a:lvl3pPr indent="-228600" lvl="2" marL="13716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3pPr>
            <a:lvl4pPr indent="-228600" lvl="3" marL="1828800" marR="0" rtl="0" algn="l">
              <a:spcBef>
                <a:spcPts val="427"/>
              </a:spcBef>
              <a:spcAft>
                <a:spcPts val="0"/>
              </a:spcAft>
              <a:buClr>
                <a:schemeClr val="dk1"/>
              </a:buClr>
              <a:buSzPts val="2133"/>
              <a:buFont typeface="Arial"/>
              <a:buNone/>
              <a:defRPr b="1" i="0" sz="2133" u="none" cap="none" strike="noStrike">
                <a:solidFill>
                  <a:schemeClr val="dk1"/>
                </a:solidFill>
                <a:latin typeface="Calibri"/>
                <a:ea typeface="Calibri"/>
                <a:cs typeface="Calibri"/>
                <a:sym typeface="Calibri"/>
              </a:defRPr>
            </a:lvl4pPr>
            <a:lvl5pPr indent="-228600" lvl="4" marL="2286000" marR="0" rtl="0" algn="l">
              <a:spcBef>
                <a:spcPts val="427"/>
              </a:spcBef>
              <a:spcAft>
                <a:spcPts val="0"/>
              </a:spcAft>
              <a:buClr>
                <a:schemeClr val="dk1"/>
              </a:buClr>
              <a:buSzPts val="2133"/>
              <a:buFont typeface="Arial"/>
              <a:buNone/>
              <a:defRPr b="1" i="0" sz="2133" u="none" cap="none" strike="noStrike">
                <a:solidFill>
                  <a:schemeClr val="dk1"/>
                </a:solidFill>
                <a:latin typeface="Calibri"/>
                <a:ea typeface="Calibri"/>
                <a:cs typeface="Calibri"/>
                <a:sym typeface="Calibri"/>
              </a:defRPr>
            </a:lvl5pPr>
            <a:lvl6pPr indent="-228600" lvl="5" marL="2743200" marR="0" rtl="0" algn="l">
              <a:spcBef>
                <a:spcPts val="427"/>
              </a:spcBef>
              <a:spcAft>
                <a:spcPts val="0"/>
              </a:spcAft>
              <a:buClr>
                <a:schemeClr val="dk1"/>
              </a:buClr>
              <a:buSzPts val="2133"/>
              <a:buFont typeface="Arial"/>
              <a:buNone/>
              <a:defRPr b="1" i="0" sz="2133" u="none" cap="none" strike="noStrike">
                <a:solidFill>
                  <a:schemeClr val="dk1"/>
                </a:solidFill>
                <a:latin typeface="Calibri"/>
                <a:ea typeface="Calibri"/>
                <a:cs typeface="Calibri"/>
                <a:sym typeface="Calibri"/>
              </a:defRPr>
            </a:lvl6pPr>
            <a:lvl7pPr indent="-228600" lvl="6" marL="3200400" marR="0" rtl="0" algn="l">
              <a:spcBef>
                <a:spcPts val="427"/>
              </a:spcBef>
              <a:spcAft>
                <a:spcPts val="0"/>
              </a:spcAft>
              <a:buClr>
                <a:schemeClr val="dk1"/>
              </a:buClr>
              <a:buSzPts val="2133"/>
              <a:buFont typeface="Arial"/>
              <a:buNone/>
              <a:defRPr b="1" i="0" sz="2133" u="none" cap="none" strike="noStrike">
                <a:solidFill>
                  <a:schemeClr val="dk1"/>
                </a:solidFill>
                <a:latin typeface="Calibri"/>
                <a:ea typeface="Calibri"/>
                <a:cs typeface="Calibri"/>
                <a:sym typeface="Calibri"/>
              </a:defRPr>
            </a:lvl7pPr>
            <a:lvl8pPr indent="-228600" lvl="7" marL="3657600" marR="0" rtl="0" algn="l">
              <a:spcBef>
                <a:spcPts val="427"/>
              </a:spcBef>
              <a:spcAft>
                <a:spcPts val="0"/>
              </a:spcAft>
              <a:buClr>
                <a:schemeClr val="dk1"/>
              </a:buClr>
              <a:buSzPts val="2133"/>
              <a:buFont typeface="Arial"/>
              <a:buNone/>
              <a:defRPr b="1" i="0" sz="2133" u="none" cap="none" strike="noStrike">
                <a:solidFill>
                  <a:schemeClr val="dk1"/>
                </a:solidFill>
                <a:latin typeface="Calibri"/>
                <a:ea typeface="Calibri"/>
                <a:cs typeface="Calibri"/>
                <a:sym typeface="Calibri"/>
              </a:defRPr>
            </a:lvl8pPr>
            <a:lvl9pPr indent="-228600" lvl="8" marL="4114800" marR="0" rtl="0" algn="l">
              <a:spcBef>
                <a:spcPts val="427"/>
              </a:spcBef>
              <a:spcAft>
                <a:spcPts val="0"/>
              </a:spcAft>
              <a:buClr>
                <a:schemeClr val="dk1"/>
              </a:buClr>
              <a:buSzPts val="2133"/>
              <a:buFont typeface="Arial"/>
              <a:buNone/>
              <a:defRPr b="1" i="0" sz="2133" u="none" cap="none" strike="noStrike">
                <a:solidFill>
                  <a:schemeClr val="dk1"/>
                </a:solidFill>
                <a:latin typeface="Calibri"/>
                <a:ea typeface="Calibri"/>
                <a:cs typeface="Calibri"/>
                <a:sym typeface="Calibri"/>
              </a:defRPr>
            </a:lvl9pPr>
          </a:lstStyle>
          <a:p/>
        </p:txBody>
      </p:sp>
      <p:sp>
        <p:nvSpPr>
          <p:cNvPr id="43" name="Google Shape;43;p12"/>
          <p:cNvSpPr txBox="1"/>
          <p:nvPr>
            <p:ph idx="4" type="body"/>
          </p:nvPr>
        </p:nvSpPr>
        <p:spPr>
          <a:xfrm>
            <a:off x="6193372" y="2174875"/>
            <a:ext cx="5389033" cy="3951288"/>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397954" lvl="1" marL="914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64045" lvl="3" marL="18288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4pPr>
            <a:lvl5pPr indent="-364045" lvl="4" marL="22860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5pPr>
            <a:lvl6pPr indent="-364045" lvl="5" marL="2743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6pPr>
            <a:lvl7pPr indent="-364045" lvl="6" marL="32004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7pPr>
            <a:lvl8pPr indent="-364045" lvl="7" marL="36576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8pPr>
            <a:lvl9pPr indent="-364045" lvl="8" marL="41148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9pPr>
          </a:lstStyle>
          <a:p/>
        </p:txBody>
      </p:sp>
      <p:sp>
        <p:nvSpPr>
          <p:cNvPr id="44" name="Google Shape;44;p12"/>
          <p:cNvSpPr txBox="1"/>
          <p:nvPr>
            <p:ph idx="10" type="dt"/>
          </p:nvPr>
        </p:nvSpPr>
        <p:spPr>
          <a:xfrm>
            <a:off x="750277" y="6356352"/>
            <a:ext cx="270412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5" name="Google Shape;45;p12"/>
          <p:cNvSpPr txBox="1"/>
          <p:nvPr>
            <p:ph idx="11" type="ftr"/>
          </p:nvPr>
        </p:nvSpPr>
        <p:spPr>
          <a:xfrm>
            <a:off x="4165600" y="6356352"/>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6" name="Google Shape;46;p12"/>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13"/>
          <p:cNvSpPr txBox="1"/>
          <p:nvPr>
            <p:ph type="title"/>
          </p:nvPr>
        </p:nvSpPr>
        <p:spPr>
          <a:xfrm>
            <a:off x="609600" y="274639"/>
            <a:ext cx="109728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13"/>
          <p:cNvSpPr txBox="1"/>
          <p:nvPr>
            <p:ph idx="10" type="dt"/>
          </p:nvPr>
        </p:nvSpPr>
        <p:spPr>
          <a:xfrm>
            <a:off x="750277" y="6356352"/>
            <a:ext cx="270412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0" name="Google Shape;50;p13"/>
          <p:cNvSpPr txBox="1"/>
          <p:nvPr>
            <p:ph idx="11" type="ftr"/>
          </p:nvPr>
        </p:nvSpPr>
        <p:spPr>
          <a:xfrm>
            <a:off x="4165600" y="6356352"/>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1" name="Google Shape;51;p13"/>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4"/>
          <p:cNvSpPr txBox="1"/>
          <p:nvPr>
            <p:ph idx="10" type="dt"/>
          </p:nvPr>
        </p:nvSpPr>
        <p:spPr>
          <a:xfrm>
            <a:off x="750277" y="6356352"/>
            <a:ext cx="270412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4" name="Google Shape;54;p14"/>
          <p:cNvSpPr txBox="1"/>
          <p:nvPr>
            <p:ph idx="11" type="ftr"/>
          </p:nvPr>
        </p:nvSpPr>
        <p:spPr>
          <a:xfrm>
            <a:off x="4165600" y="6356352"/>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5" name="Google Shape;55;p14"/>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15"/>
          <p:cNvSpPr txBox="1"/>
          <p:nvPr>
            <p:ph type="title"/>
          </p:nvPr>
        </p:nvSpPr>
        <p:spPr>
          <a:xfrm>
            <a:off x="609605" y="273049"/>
            <a:ext cx="4011084" cy="116205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667"/>
              <a:buFont typeface="Calibri"/>
              <a:buNone/>
              <a:defRPr b="1" i="0" sz="266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15"/>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noAutofit/>
          </a:bodyPr>
          <a:lstStyle>
            <a:lvl1pPr indent="-499554" lvl="0" marL="457200" marR="0" rtl="0" algn="l">
              <a:spcBef>
                <a:spcPts val="853"/>
              </a:spcBef>
              <a:spcAft>
                <a:spcPts val="0"/>
              </a:spcAft>
              <a:buClr>
                <a:schemeClr val="dk1"/>
              </a:buClr>
              <a:buSzPts val="4267"/>
              <a:buFont typeface="Arial"/>
              <a:buChar char="•"/>
              <a:defRPr b="0" i="0" sz="4267" u="none" cap="none" strike="noStrike">
                <a:solidFill>
                  <a:schemeClr val="dk1"/>
                </a:solidFill>
                <a:latin typeface="Calibri"/>
                <a:ea typeface="Calibri"/>
                <a:cs typeface="Calibri"/>
                <a:sym typeface="Calibri"/>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59" name="Google Shape;59;p15"/>
          <p:cNvSpPr txBox="1"/>
          <p:nvPr>
            <p:ph idx="2" type="body"/>
          </p:nvPr>
        </p:nvSpPr>
        <p:spPr>
          <a:xfrm>
            <a:off x="609605" y="1435103"/>
            <a:ext cx="4011084"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228600" lvl="1" marL="914400" marR="0" rtl="0" algn="l">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spcBef>
                <a:spcPts val="267"/>
              </a:spcBef>
              <a:spcAft>
                <a:spcPts val="0"/>
              </a:spcAft>
              <a:buClr>
                <a:schemeClr val="dk1"/>
              </a:buClr>
              <a:buSzPts val="1333"/>
              <a:buFont typeface="Arial"/>
              <a:buNone/>
              <a:defRPr b="0" i="0" sz="1333" u="none" cap="none" strike="noStrike">
                <a:solidFill>
                  <a:schemeClr val="dk1"/>
                </a:solidFill>
                <a:latin typeface="Calibri"/>
                <a:ea typeface="Calibri"/>
                <a:cs typeface="Calibri"/>
                <a:sym typeface="Calibri"/>
              </a:defRPr>
            </a:lvl3pPr>
            <a:lvl4pPr indent="-228600" lvl="3" marL="18288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60" name="Google Shape;60;p15"/>
          <p:cNvSpPr txBox="1"/>
          <p:nvPr>
            <p:ph idx="10" type="dt"/>
          </p:nvPr>
        </p:nvSpPr>
        <p:spPr>
          <a:xfrm>
            <a:off x="750277" y="6356352"/>
            <a:ext cx="270412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1" name="Google Shape;61;p15"/>
          <p:cNvSpPr txBox="1"/>
          <p:nvPr>
            <p:ph idx="11" type="ftr"/>
          </p:nvPr>
        </p:nvSpPr>
        <p:spPr>
          <a:xfrm>
            <a:off x="4165600" y="6356352"/>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2" name="Google Shape;62;p15"/>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idx="12" type="sldNum"/>
          </p:nvPr>
        </p:nvSpPr>
        <p:spPr>
          <a:xfrm>
            <a:off x="248452" y="6445504"/>
            <a:ext cx="28448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67" u="none" cap="none" strike="noStrike">
                <a:solidFill>
                  <a:srgbClr val="7F7F7F"/>
                </a:solidFill>
                <a:latin typeface="Calibri"/>
                <a:ea typeface="Calibri"/>
                <a:cs typeface="Calibri"/>
                <a:sym typeface="Calibri"/>
              </a:defRPr>
            </a:lvl1pPr>
            <a:lvl2pPr indent="0" lvl="1" marL="0" marR="0" rtl="0" algn="l">
              <a:spcBef>
                <a:spcPts val="0"/>
              </a:spcBef>
              <a:buNone/>
              <a:defRPr b="0" i="0" sz="1067" u="none" cap="none" strike="noStrike">
                <a:solidFill>
                  <a:srgbClr val="7F7F7F"/>
                </a:solidFill>
                <a:latin typeface="Calibri"/>
                <a:ea typeface="Calibri"/>
                <a:cs typeface="Calibri"/>
                <a:sym typeface="Calibri"/>
              </a:defRPr>
            </a:lvl2pPr>
            <a:lvl3pPr indent="0" lvl="2" marL="0" marR="0" rtl="0" algn="l">
              <a:spcBef>
                <a:spcPts val="0"/>
              </a:spcBef>
              <a:buNone/>
              <a:defRPr b="0" i="0" sz="1067" u="none" cap="none" strike="noStrike">
                <a:solidFill>
                  <a:srgbClr val="7F7F7F"/>
                </a:solidFill>
                <a:latin typeface="Calibri"/>
                <a:ea typeface="Calibri"/>
                <a:cs typeface="Calibri"/>
                <a:sym typeface="Calibri"/>
              </a:defRPr>
            </a:lvl3pPr>
            <a:lvl4pPr indent="0" lvl="3" marL="0" marR="0" rtl="0" algn="l">
              <a:spcBef>
                <a:spcPts val="0"/>
              </a:spcBef>
              <a:buNone/>
              <a:defRPr b="0" i="0" sz="1067" u="none" cap="none" strike="noStrike">
                <a:solidFill>
                  <a:srgbClr val="7F7F7F"/>
                </a:solidFill>
                <a:latin typeface="Calibri"/>
                <a:ea typeface="Calibri"/>
                <a:cs typeface="Calibri"/>
                <a:sym typeface="Calibri"/>
              </a:defRPr>
            </a:lvl4pPr>
            <a:lvl5pPr indent="0" lvl="4" marL="0" marR="0" rtl="0" algn="l">
              <a:spcBef>
                <a:spcPts val="0"/>
              </a:spcBef>
              <a:buNone/>
              <a:defRPr b="0" i="0" sz="1067" u="none" cap="none" strike="noStrike">
                <a:solidFill>
                  <a:srgbClr val="7F7F7F"/>
                </a:solidFill>
                <a:latin typeface="Calibri"/>
                <a:ea typeface="Calibri"/>
                <a:cs typeface="Calibri"/>
                <a:sym typeface="Calibri"/>
              </a:defRPr>
            </a:lvl5pPr>
            <a:lvl6pPr indent="0" lvl="5" marL="0" marR="0" rtl="0" algn="l">
              <a:spcBef>
                <a:spcPts val="0"/>
              </a:spcBef>
              <a:buNone/>
              <a:defRPr b="0" i="0" sz="1067" u="none" cap="none" strike="noStrike">
                <a:solidFill>
                  <a:srgbClr val="7F7F7F"/>
                </a:solidFill>
                <a:latin typeface="Calibri"/>
                <a:ea typeface="Calibri"/>
                <a:cs typeface="Calibri"/>
                <a:sym typeface="Calibri"/>
              </a:defRPr>
            </a:lvl6pPr>
            <a:lvl7pPr indent="0" lvl="6" marL="0" marR="0" rtl="0" algn="l">
              <a:spcBef>
                <a:spcPts val="0"/>
              </a:spcBef>
              <a:buNone/>
              <a:defRPr b="0" i="0" sz="1067" u="none" cap="none" strike="noStrike">
                <a:solidFill>
                  <a:srgbClr val="7F7F7F"/>
                </a:solidFill>
                <a:latin typeface="Calibri"/>
                <a:ea typeface="Calibri"/>
                <a:cs typeface="Calibri"/>
                <a:sym typeface="Calibri"/>
              </a:defRPr>
            </a:lvl7pPr>
            <a:lvl8pPr indent="0" lvl="7" marL="0" marR="0" rtl="0" algn="l">
              <a:spcBef>
                <a:spcPts val="0"/>
              </a:spcBef>
              <a:buNone/>
              <a:defRPr b="0" i="0" sz="1067" u="none" cap="none" strike="noStrike">
                <a:solidFill>
                  <a:srgbClr val="7F7F7F"/>
                </a:solidFill>
                <a:latin typeface="Calibri"/>
                <a:ea typeface="Calibri"/>
                <a:cs typeface="Calibri"/>
                <a:sym typeface="Calibri"/>
              </a:defRPr>
            </a:lvl8pPr>
            <a:lvl9pPr indent="0" lvl="8" marL="0" marR="0" rtl="0" algn="l">
              <a:spcBef>
                <a:spcPts val="0"/>
              </a:spcBef>
              <a:buNone/>
              <a:defRPr b="0" i="0" sz="1067"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12.pn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12.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12.png"/><Relationship Id="rId6" Type="http://schemas.openxmlformats.org/officeDocument/2006/relationships/hyperlink" Target="https://eepro.naaee.org/climate-education-policy-toolkit/about" TargetMode="External"/><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2.png"/><Relationship Id="rId5" Type="http://schemas.openxmlformats.org/officeDocument/2006/relationships/hyperlink" Target="https://eepro.naaee.org/climate-education-policy-toolkit/understanding-your-context" TargetMode="External"/><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2.png"/><Relationship Id="rId5" Type="http://schemas.openxmlformats.org/officeDocument/2006/relationships/hyperlink" Target="https://eepro.naaee.org/climate-education-policy-toolkit/stage" TargetMode="External"/><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2.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5.jp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3"/>
          <p:cNvPicPr preferRelativeResize="0"/>
          <p:nvPr/>
        </p:nvPicPr>
        <p:blipFill rotWithShape="1">
          <a:blip r:embed="rId3">
            <a:alphaModFix/>
          </a:blip>
          <a:srcRect b="18986" l="8585" r="9494" t="19806"/>
          <a:stretch/>
        </p:blipFill>
        <p:spPr>
          <a:xfrm>
            <a:off x="6644388" y="594399"/>
            <a:ext cx="5432825" cy="2050332"/>
          </a:xfrm>
          <a:prstGeom prst="rect">
            <a:avLst/>
          </a:prstGeom>
          <a:noFill/>
          <a:ln>
            <a:noFill/>
          </a:ln>
        </p:spPr>
      </p:pic>
      <p:pic>
        <p:nvPicPr>
          <p:cNvPr id="88" name="Google Shape;88;p3"/>
          <p:cNvPicPr preferRelativeResize="0"/>
          <p:nvPr/>
        </p:nvPicPr>
        <p:blipFill rotWithShape="1">
          <a:blip r:embed="rId4">
            <a:alphaModFix/>
          </a:blip>
          <a:srcRect b="0" l="0" r="0" t="0"/>
          <a:stretch/>
        </p:blipFill>
        <p:spPr>
          <a:xfrm>
            <a:off x="3773" y="-15909"/>
            <a:ext cx="12188952" cy="228780"/>
          </a:xfrm>
          <a:prstGeom prst="rect">
            <a:avLst/>
          </a:prstGeom>
          <a:noFill/>
          <a:ln>
            <a:noFill/>
          </a:ln>
        </p:spPr>
      </p:pic>
      <p:pic>
        <p:nvPicPr>
          <p:cNvPr id="89" name="Google Shape;89;p3"/>
          <p:cNvPicPr preferRelativeResize="0"/>
          <p:nvPr/>
        </p:nvPicPr>
        <p:blipFill rotWithShape="1">
          <a:blip r:embed="rId5">
            <a:alphaModFix/>
          </a:blip>
          <a:srcRect b="0" l="0" r="0" t="0"/>
          <a:stretch/>
        </p:blipFill>
        <p:spPr>
          <a:xfrm>
            <a:off x="8768443" y="5428422"/>
            <a:ext cx="2900562" cy="953245"/>
          </a:xfrm>
          <a:prstGeom prst="rect">
            <a:avLst/>
          </a:prstGeom>
          <a:noFill/>
          <a:ln>
            <a:noFill/>
          </a:ln>
        </p:spPr>
      </p:pic>
      <p:pic>
        <p:nvPicPr>
          <p:cNvPr id="90" name="Google Shape;90;p3"/>
          <p:cNvPicPr preferRelativeResize="0"/>
          <p:nvPr/>
        </p:nvPicPr>
        <p:blipFill>
          <a:blip r:embed="rId6">
            <a:alphaModFix/>
          </a:blip>
          <a:stretch>
            <a:fillRect/>
          </a:stretch>
        </p:blipFill>
        <p:spPr>
          <a:xfrm>
            <a:off x="258275" y="350712"/>
            <a:ext cx="6156575" cy="6156575"/>
          </a:xfrm>
          <a:prstGeom prst="rect">
            <a:avLst/>
          </a:prstGeom>
          <a:noFill/>
          <a:ln>
            <a:noFill/>
          </a:ln>
        </p:spPr>
      </p:pic>
      <p:sp>
        <p:nvSpPr>
          <p:cNvPr id="91" name="Google Shape;91;p3"/>
          <p:cNvSpPr txBox="1"/>
          <p:nvPr/>
        </p:nvSpPr>
        <p:spPr>
          <a:xfrm>
            <a:off x="6921800" y="2816900"/>
            <a:ext cx="4878000" cy="17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58595B"/>
                </a:solidFill>
                <a:highlight>
                  <a:srgbClr val="FFFFFF"/>
                </a:highlight>
                <a:latin typeface="Calibri"/>
                <a:ea typeface="Calibri"/>
                <a:cs typeface="Calibri"/>
                <a:sym typeface="Calibri"/>
              </a:rPr>
              <a:t>Designed with inclusivity and accessibility in mind, this toolkit is meant to support climate education advocacy at the community level.</a:t>
            </a:r>
            <a:endParaRPr sz="2400">
              <a:solidFill>
                <a:srgbClr val="58595B"/>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g32003ddcdce_0_76"/>
          <p:cNvPicPr preferRelativeResize="0"/>
          <p:nvPr/>
        </p:nvPicPr>
        <p:blipFill rotWithShape="1">
          <a:blip r:embed="rId3">
            <a:alphaModFix/>
          </a:blip>
          <a:srcRect b="18986" l="8585" r="9494" t="19806"/>
          <a:stretch/>
        </p:blipFill>
        <p:spPr>
          <a:xfrm>
            <a:off x="522088" y="212874"/>
            <a:ext cx="5432825" cy="2050332"/>
          </a:xfrm>
          <a:prstGeom prst="rect">
            <a:avLst/>
          </a:prstGeom>
          <a:noFill/>
          <a:ln>
            <a:noFill/>
          </a:ln>
        </p:spPr>
      </p:pic>
      <p:pic>
        <p:nvPicPr>
          <p:cNvPr id="98" name="Google Shape;98;g32003ddcdce_0_76"/>
          <p:cNvPicPr preferRelativeResize="0"/>
          <p:nvPr/>
        </p:nvPicPr>
        <p:blipFill rotWithShape="1">
          <a:blip r:embed="rId4">
            <a:alphaModFix/>
          </a:blip>
          <a:srcRect b="0" l="0" r="0" t="0"/>
          <a:stretch/>
        </p:blipFill>
        <p:spPr>
          <a:xfrm>
            <a:off x="3773" y="-15909"/>
            <a:ext cx="12188954" cy="228780"/>
          </a:xfrm>
          <a:prstGeom prst="rect">
            <a:avLst/>
          </a:prstGeom>
          <a:noFill/>
          <a:ln>
            <a:noFill/>
          </a:ln>
        </p:spPr>
      </p:pic>
      <p:pic>
        <p:nvPicPr>
          <p:cNvPr id="99" name="Google Shape;99;g32003ddcdce_0_76"/>
          <p:cNvPicPr preferRelativeResize="0"/>
          <p:nvPr/>
        </p:nvPicPr>
        <p:blipFill rotWithShape="1">
          <a:blip r:embed="rId5">
            <a:alphaModFix/>
          </a:blip>
          <a:srcRect b="0" l="0" r="0" t="0"/>
          <a:stretch/>
        </p:blipFill>
        <p:spPr>
          <a:xfrm>
            <a:off x="8768443" y="5428422"/>
            <a:ext cx="2900562" cy="953245"/>
          </a:xfrm>
          <a:prstGeom prst="rect">
            <a:avLst/>
          </a:prstGeom>
          <a:noFill/>
          <a:ln>
            <a:noFill/>
          </a:ln>
        </p:spPr>
      </p:pic>
      <p:sp>
        <p:nvSpPr>
          <p:cNvPr id="100" name="Google Shape;100;g32003ddcdce_0_76"/>
          <p:cNvSpPr txBox="1"/>
          <p:nvPr/>
        </p:nvSpPr>
        <p:spPr>
          <a:xfrm>
            <a:off x="7074300" y="714900"/>
            <a:ext cx="4743300" cy="17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58595B"/>
                </a:solidFill>
                <a:highlight>
                  <a:srgbClr val="FFFFFF"/>
                </a:highlight>
                <a:latin typeface="Calibri"/>
                <a:ea typeface="Calibri"/>
                <a:cs typeface="Calibri"/>
                <a:sym typeface="Calibri"/>
              </a:rPr>
              <a:t>Whether you're a climate professional, legislator, educator, student, young adult, parent, or just a concerned individual, the resources within this Toolkit are designed to help you instigate change tailored to your specific political landscape. </a:t>
            </a:r>
            <a:endParaRPr sz="2800">
              <a:solidFill>
                <a:srgbClr val="58595B"/>
              </a:solidFill>
              <a:latin typeface="Calibri"/>
              <a:ea typeface="Calibri"/>
              <a:cs typeface="Calibri"/>
              <a:sym typeface="Calibri"/>
            </a:endParaRPr>
          </a:p>
        </p:txBody>
      </p:sp>
      <p:pic>
        <p:nvPicPr>
          <p:cNvPr id="101" name="Google Shape;101;g32003ddcdce_0_76"/>
          <p:cNvPicPr preferRelativeResize="0"/>
          <p:nvPr/>
        </p:nvPicPr>
        <p:blipFill>
          <a:blip r:embed="rId6">
            <a:alphaModFix/>
          </a:blip>
          <a:stretch>
            <a:fillRect/>
          </a:stretch>
        </p:blipFill>
        <p:spPr>
          <a:xfrm>
            <a:off x="381000" y="2816888"/>
            <a:ext cx="5715000" cy="3209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g32003ddcdce_0_22"/>
          <p:cNvPicPr preferRelativeResize="0"/>
          <p:nvPr/>
        </p:nvPicPr>
        <p:blipFill rotWithShape="1">
          <a:blip r:embed="rId3">
            <a:alphaModFix/>
          </a:blip>
          <a:srcRect b="18986" l="8585" r="9494" t="19806"/>
          <a:stretch/>
        </p:blipFill>
        <p:spPr>
          <a:xfrm>
            <a:off x="6025263" y="313762"/>
            <a:ext cx="5432825" cy="2050332"/>
          </a:xfrm>
          <a:prstGeom prst="rect">
            <a:avLst/>
          </a:prstGeom>
          <a:noFill/>
          <a:ln>
            <a:noFill/>
          </a:ln>
        </p:spPr>
      </p:pic>
      <p:pic>
        <p:nvPicPr>
          <p:cNvPr id="108" name="Google Shape;108;g32003ddcdce_0_22"/>
          <p:cNvPicPr preferRelativeResize="0"/>
          <p:nvPr/>
        </p:nvPicPr>
        <p:blipFill rotWithShape="1">
          <a:blip r:embed="rId4">
            <a:alphaModFix/>
          </a:blip>
          <a:srcRect b="0" l="0" r="0" t="0"/>
          <a:stretch/>
        </p:blipFill>
        <p:spPr>
          <a:xfrm>
            <a:off x="3773" y="-15909"/>
            <a:ext cx="12188954" cy="228780"/>
          </a:xfrm>
          <a:prstGeom prst="rect">
            <a:avLst/>
          </a:prstGeom>
          <a:noFill/>
          <a:ln>
            <a:noFill/>
          </a:ln>
        </p:spPr>
      </p:pic>
      <p:pic>
        <p:nvPicPr>
          <p:cNvPr id="109" name="Google Shape;109;g32003ddcdce_0_22"/>
          <p:cNvPicPr preferRelativeResize="0"/>
          <p:nvPr/>
        </p:nvPicPr>
        <p:blipFill rotWithShape="1">
          <a:blip r:embed="rId5">
            <a:alphaModFix/>
          </a:blip>
          <a:srcRect b="0" l="0" r="0" t="0"/>
          <a:stretch/>
        </p:blipFill>
        <p:spPr>
          <a:xfrm>
            <a:off x="8768443" y="5428422"/>
            <a:ext cx="2900562" cy="953245"/>
          </a:xfrm>
          <a:prstGeom prst="rect">
            <a:avLst/>
          </a:prstGeom>
          <a:noFill/>
          <a:ln>
            <a:noFill/>
          </a:ln>
        </p:spPr>
      </p:pic>
      <p:pic>
        <p:nvPicPr>
          <p:cNvPr id="110" name="Google Shape;110;g32003ddcdce_0_22"/>
          <p:cNvPicPr preferRelativeResize="0"/>
          <p:nvPr/>
        </p:nvPicPr>
        <p:blipFill rotWithShape="1">
          <a:blip r:embed="rId6">
            <a:alphaModFix/>
          </a:blip>
          <a:srcRect b="62570" l="0" r="60687" t="0"/>
          <a:stretch/>
        </p:blipFill>
        <p:spPr>
          <a:xfrm>
            <a:off x="6120738" y="2477250"/>
            <a:ext cx="5241875" cy="686800"/>
          </a:xfrm>
          <a:prstGeom prst="rect">
            <a:avLst/>
          </a:prstGeom>
          <a:noFill/>
          <a:ln>
            <a:noFill/>
          </a:ln>
        </p:spPr>
      </p:pic>
      <p:pic>
        <p:nvPicPr>
          <p:cNvPr id="111" name="Google Shape;111;g32003ddcdce_0_22"/>
          <p:cNvPicPr preferRelativeResize="0"/>
          <p:nvPr/>
        </p:nvPicPr>
        <p:blipFill>
          <a:blip r:embed="rId7">
            <a:alphaModFix/>
          </a:blip>
          <a:stretch>
            <a:fillRect/>
          </a:stretch>
        </p:blipFill>
        <p:spPr>
          <a:xfrm>
            <a:off x="154125" y="302875"/>
            <a:ext cx="5094465" cy="6481124"/>
          </a:xfrm>
          <a:prstGeom prst="rect">
            <a:avLst/>
          </a:prstGeom>
          <a:noFill/>
          <a:ln>
            <a:noFill/>
          </a:ln>
        </p:spPr>
      </p:pic>
      <p:sp>
        <p:nvSpPr>
          <p:cNvPr id="112" name="Google Shape;112;g32003ddcdce_0_22"/>
          <p:cNvSpPr txBox="1"/>
          <p:nvPr/>
        </p:nvSpPr>
        <p:spPr>
          <a:xfrm>
            <a:off x="5778875" y="3428988"/>
            <a:ext cx="5925600" cy="17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solidFill>
                  <a:srgbClr val="58595B"/>
                </a:solidFill>
                <a:highlight>
                  <a:srgbClr val="FFFFFF"/>
                </a:highlight>
                <a:latin typeface="Calibri"/>
                <a:ea typeface="Calibri"/>
                <a:cs typeface="Calibri"/>
                <a:sym typeface="Calibri"/>
              </a:rPr>
              <a:t>To ensure it’s accessible to everyone, regardless of background or location. </a:t>
            </a:r>
            <a:endParaRPr sz="3200">
              <a:solidFill>
                <a:srgbClr val="58595B"/>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sz="2400">
              <a:solidFill>
                <a:srgbClr val="58595B"/>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sz="2400">
              <a:solidFill>
                <a:srgbClr val="58595B"/>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sz="2400">
              <a:solidFill>
                <a:srgbClr val="58595B"/>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sz="2400">
              <a:solidFill>
                <a:srgbClr val="58595B"/>
              </a:solidFill>
              <a:highlight>
                <a:srgbClr val="FFFFFF"/>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g32003ddcdce_0_38"/>
          <p:cNvPicPr preferRelativeResize="0"/>
          <p:nvPr/>
        </p:nvPicPr>
        <p:blipFill rotWithShape="1">
          <a:blip r:embed="rId3">
            <a:alphaModFix/>
          </a:blip>
          <a:srcRect b="18986" l="8585" r="9494" t="19806"/>
          <a:stretch/>
        </p:blipFill>
        <p:spPr>
          <a:xfrm>
            <a:off x="346063" y="55962"/>
            <a:ext cx="5432825" cy="2050332"/>
          </a:xfrm>
          <a:prstGeom prst="rect">
            <a:avLst/>
          </a:prstGeom>
          <a:noFill/>
          <a:ln>
            <a:noFill/>
          </a:ln>
        </p:spPr>
      </p:pic>
      <p:pic>
        <p:nvPicPr>
          <p:cNvPr id="119" name="Google Shape;119;g32003ddcdce_0_38"/>
          <p:cNvPicPr preferRelativeResize="0"/>
          <p:nvPr/>
        </p:nvPicPr>
        <p:blipFill rotWithShape="1">
          <a:blip r:embed="rId4">
            <a:alphaModFix/>
          </a:blip>
          <a:srcRect b="0" l="0" r="0" t="0"/>
          <a:stretch/>
        </p:blipFill>
        <p:spPr>
          <a:xfrm>
            <a:off x="3773" y="-15909"/>
            <a:ext cx="12188954" cy="228780"/>
          </a:xfrm>
          <a:prstGeom prst="rect">
            <a:avLst/>
          </a:prstGeom>
          <a:noFill/>
          <a:ln>
            <a:noFill/>
          </a:ln>
        </p:spPr>
      </p:pic>
      <p:pic>
        <p:nvPicPr>
          <p:cNvPr id="120" name="Google Shape;120;g32003ddcdce_0_38"/>
          <p:cNvPicPr preferRelativeResize="0"/>
          <p:nvPr/>
        </p:nvPicPr>
        <p:blipFill rotWithShape="1">
          <a:blip r:embed="rId5">
            <a:alphaModFix/>
          </a:blip>
          <a:srcRect b="0" l="0" r="0" t="0"/>
          <a:stretch/>
        </p:blipFill>
        <p:spPr>
          <a:xfrm>
            <a:off x="8768443" y="5428422"/>
            <a:ext cx="2900562" cy="953245"/>
          </a:xfrm>
          <a:prstGeom prst="rect">
            <a:avLst/>
          </a:prstGeom>
          <a:noFill/>
          <a:ln>
            <a:noFill/>
          </a:ln>
        </p:spPr>
      </p:pic>
      <p:pic>
        <p:nvPicPr>
          <p:cNvPr id="121" name="Google Shape;121;g32003ddcdce_0_38">
            <a:hlinkClick r:id="rId6"/>
          </p:cNvPr>
          <p:cNvPicPr preferRelativeResize="0"/>
          <p:nvPr/>
        </p:nvPicPr>
        <p:blipFill>
          <a:blip r:embed="rId7">
            <a:alphaModFix/>
          </a:blip>
          <a:stretch>
            <a:fillRect/>
          </a:stretch>
        </p:blipFill>
        <p:spPr>
          <a:xfrm>
            <a:off x="693950" y="2269050"/>
            <a:ext cx="10808575" cy="2818000"/>
          </a:xfrm>
          <a:prstGeom prst="rect">
            <a:avLst/>
          </a:prstGeom>
          <a:noFill/>
          <a:ln>
            <a:noFill/>
          </a:ln>
        </p:spPr>
      </p:pic>
      <p:sp>
        <p:nvSpPr>
          <p:cNvPr id="122" name="Google Shape;122;g32003ddcdce_0_38"/>
          <p:cNvSpPr txBox="1"/>
          <p:nvPr/>
        </p:nvSpPr>
        <p:spPr>
          <a:xfrm>
            <a:off x="6096000" y="643575"/>
            <a:ext cx="5791200" cy="8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58595B"/>
                </a:solidFill>
                <a:highlight>
                  <a:schemeClr val="lt1"/>
                </a:highlight>
                <a:latin typeface="Calibri"/>
                <a:ea typeface="Calibri"/>
                <a:cs typeface="Calibri"/>
                <a:sym typeface="Calibri"/>
              </a:rPr>
              <a:t>We recognize the diversity of climate conversations across the U.S. and understand that it’s more complex than a simple divide.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g32003ddcdce_0_0"/>
          <p:cNvPicPr preferRelativeResize="0"/>
          <p:nvPr/>
        </p:nvPicPr>
        <p:blipFill rotWithShape="1">
          <a:blip r:embed="rId3">
            <a:alphaModFix/>
          </a:blip>
          <a:srcRect b="0" l="0" r="0" t="0"/>
          <a:stretch/>
        </p:blipFill>
        <p:spPr>
          <a:xfrm>
            <a:off x="3773" y="-15909"/>
            <a:ext cx="12188954" cy="228780"/>
          </a:xfrm>
          <a:prstGeom prst="rect">
            <a:avLst/>
          </a:prstGeom>
          <a:noFill/>
          <a:ln>
            <a:noFill/>
          </a:ln>
        </p:spPr>
      </p:pic>
      <p:pic>
        <p:nvPicPr>
          <p:cNvPr id="129" name="Google Shape;129;g32003ddcdce_0_0"/>
          <p:cNvPicPr preferRelativeResize="0"/>
          <p:nvPr/>
        </p:nvPicPr>
        <p:blipFill rotWithShape="1">
          <a:blip r:embed="rId4">
            <a:alphaModFix/>
          </a:blip>
          <a:srcRect b="0" l="0" r="0" t="0"/>
          <a:stretch/>
        </p:blipFill>
        <p:spPr>
          <a:xfrm>
            <a:off x="8768443" y="5428422"/>
            <a:ext cx="2900562" cy="953245"/>
          </a:xfrm>
          <a:prstGeom prst="rect">
            <a:avLst/>
          </a:prstGeom>
          <a:noFill/>
          <a:ln>
            <a:noFill/>
          </a:ln>
        </p:spPr>
      </p:pic>
      <p:pic>
        <p:nvPicPr>
          <p:cNvPr id="130" name="Google Shape;130;g32003ddcdce_0_0">
            <a:hlinkClick r:id="rId5"/>
          </p:cNvPr>
          <p:cNvPicPr preferRelativeResize="0"/>
          <p:nvPr/>
        </p:nvPicPr>
        <p:blipFill>
          <a:blip r:embed="rId6">
            <a:alphaModFix/>
          </a:blip>
          <a:stretch>
            <a:fillRect/>
          </a:stretch>
        </p:blipFill>
        <p:spPr>
          <a:xfrm>
            <a:off x="488925" y="455112"/>
            <a:ext cx="6127426" cy="6127426"/>
          </a:xfrm>
          <a:prstGeom prst="rect">
            <a:avLst/>
          </a:prstGeom>
          <a:noFill/>
          <a:ln>
            <a:noFill/>
          </a:ln>
        </p:spPr>
      </p:pic>
      <p:sp>
        <p:nvSpPr>
          <p:cNvPr id="131" name="Google Shape;131;g32003ddcdce_0_0"/>
          <p:cNvSpPr txBox="1"/>
          <p:nvPr/>
        </p:nvSpPr>
        <p:spPr>
          <a:xfrm>
            <a:off x="7470025" y="1719888"/>
            <a:ext cx="3883500" cy="17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000">
                <a:solidFill>
                  <a:srgbClr val="58595B"/>
                </a:solidFill>
                <a:highlight>
                  <a:srgbClr val="FFFFFF"/>
                </a:highlight>
                <a:latin typeface="Calibri"/>
                <a:ea typeface="Calibri"/>
                <a:cs typeface="Calibri"/>
                <a:sym typeface="Calibri"/>
              </a:rPr>
              <a:t>Step 1: Understanding Your Local Context</a:t>
            </a:r>
            <a:endParaRPr b="1" sz="4000">
              <a:solidFill>
                <a:srgbClr val="58595B"/>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g32003ddcdce_0_11"/>
          <p:cNvPicPr preferRelativeResize="0"/>
          <p:nvPr/>
        </p:nvPicPr>
        <p:blipFill rotWithShape="1">
          <a:blip r:embed="rId3">
            <a:alphaModFix/>
          </a:blip>
          <a:srcRect b="0" l="0" r="0" t="0"/>
          <a:stretch/>
        </p:blipFill>
        <p:spPr>
          <a:xfrm>
            <a:off x="3773" y="-15909"/>
            <a:ext cx="12188954" cy="228780"/>
          </a:xfrm>
          <a:prstGeom prst="rect">
            <a:avLst/>
          </a:prstGeom>
          <a:noFill/>
          <a:ln>
            <a:noFill/>
          </a:ln>
        </p:spPr>
      </p:pic>
      <p:pic>
        <p:nvPicPr>
          <p:cNvPr id="138" name="Google Shape;138;g32003ddcdce_0_11"/>
          <p:cNvPicPr preferRelativeResize="0"/>
          <p:nvPr/>
        </p:nvPicPr>
        <p:blipFill rotWithShape="1">
          <a:blip r:embed="rId4">
            <a:alphaModFix/>
          </a:blip>
          <a:srcRect b="0" l="0" r="0" t="0"/>
          <a:stretch/>
        </p:blipFill>
        <p:spPr>
          <a:xfrm>
            <a:off x="8768443" y="5428422"/>
            <a:ext cx="2900562" cy="953245"/>
          </a:xfrm>
          <a:prstGeom prst="rect">
            <a:avLst/>
          </a:prstGeom>
          <a:noFill/>
          <a:ln>
            <a:noFill/>
          </a:ln>
        </p:spPr>
      </p:pic>
      <p:pic>
        <p:nvPicPr>
          <p:cNvPr id="139" name="Google Shape;139;g32003ddcdce_0_11">
            <a:hlinkClick r:id="rId5"/>
          </p:cNvPr>
          <p:cNvPicPr preferRelativeResize="0"/>
          <p:nvPr/>
        </p:nvPicPr>
        <p:blipFill>
          <a:blip r:embed="rId6">
            <a:alphaModFix/>
          </a:blip>
          <a:stretch>
            <a:fillRect/>
          </a:stretch>
        </p:blipFill>
        <p:spPr>
          <a:xfrm>
            <a:off x="315100" y="429875"/>
            <a:ext cx="6128401" cy="6128401"/>
          </a:xfrm>
          <a:prstGeom prst="rect">
            <a:avLst/>
          </a:prstGeom>
          <a:noFill/>
          <a:ln>
            <a:noFill/>
          </a:ln>
        </p:spPr>
      </p:pic>
      <p:sp>
        <p:nvSpPr>
          <p:cNvPr id="140" name="Google Shape;140;g32003ddcdce_0_11"/>
          <p:cNvSpPr txBox="1"/>
          <p:nvPr/>
        </p:nvSpPr>
        <p:spPr>
          <a:xfrm>
            <a:off x="7470025" y="1966088"/>
            <a:ext cx="3883500" cy="17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000">
                <a:solidFill>
                  <a:srgbClr val="58595B"/>
                </a:solidFill>
                <a:highlight>
                  <a:srgbClr val="FFFFFF"/>
                </a:highlight>
                <a:latin typeface="Calibri"/>
                <a:ea typeface="Calibri"/>
                <a:cs typeface="Calibri"/>
                <a:sym typeface="Calibri"/>
              </a:rPr>
              <a:t>Step 2: </a:t>
            </a:r>
            <a:endParaRPr b="1" sz="4000">
              <a:solidFill>
                <a:srgbClr val="58595B"/>
              </a:solidFill>
              <a:highlight>
                <a:srgbClr val="FFFFFF"/>
              </a:highlight>
              <a:latin typeface="Calibri"/>
              <a:ea typeface="Calibri"/>
              <a:cs typeface="Calibri"/>
              <a:sym typeface="Calibri"/>
            </a:endParaRPr>
          </a:p>
          <a:p>
            <a:pPr indent="0" lvl="0" marL="0" rtl="0" algn="ctr">
              <a:spcBef>
                <a:spcPts val="0"/>
              </a:spcBef>
              <a:spcAft>
                <a:spcPts val="0"/>
              </a:spcAft>
              <a:buNone/>
            </a:pPr>
            <a:r>
              <a:rPr b="1" lang="en-US" sz="4000">
                <a:solidFill>
                  <a:srgbClr val="58595B"/>
                </a:solidFill>
                <a:highlight>
                  <a:srgbClr val="FFFFFF"/>
                </a:highlight>
                <a:latin typeface="Calibri"/>
                <a:ea typeface="Calibri"/>
                <a:cs typeface="Calibri"/>
                <a:sym typeface="Calibri"/>
              </a:rPr>
              <a:t>Find Your Resources</a:t>
            </a:r>
            <a:endParaRPr b="1" sz="4000">
              <a:solidFill>
                <a:srgbClr val="58595B"/>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g32003ddcdce_0_55"/>
          <p:cNvPicPr preferRelativeResize="0"/>
          <p:nvPr/>
        </p:nvPicPr>
        <p:blipFill rotWithShape="1">
          <a:blip r:embed="rId3">
            <a:alphaModFix/>
          </a:blip>
          <a:srcRect b="0" l="0" r="0" t="0"/>
          <a:stretch/>
        </p:blipFill>
        <p:spPr>
          <a:xfrm>
            <a:off x="3773" y="-15909"/>
            <a:ext cx="12188954" cy="228780"/>
          </a:xfrm>
          <a:prstGeom prst="rect">
            <a:avLst/>
          </a:prstGeom>
          <a:noFill/>
          <a:ln>
            <a:noFill/>
          </a:ln>
        </p:spPr>
      </p:pic>
      <p:pic>
        <p:nvPicPr>
          <p:cNvPr id="147" name="Google Shape;147;g32003ddcdce_0_55"/>
          <p:cNvPicPr preferRelativeResize="0"/>
          <p:nvPr/>
        </p:nvPicPr>
        <p:blipFill rotWithShape="1">
          <a:blip r:embed="rId4">
            <a:alphaModFix/>
          </a:blip>
          <a:srcRect b="0" l="0" r="0" t="0"/>
          <a:stretch/>
        </p:blipFill>
        <p:spPr>
          <a:xfrm>
            <a:off x="8768443" y="5428422"/>
            <a:ext cx="2900562" cy="953245"/>
          </a:xfrm>
          <a:prstGeom prst="rect">
            <a:avLst/>
          </a:prstGeom>
          <a:noFill/>
          <a:ln>
            <a:noFill/>
          </a:ln>
        </p:spPr>
      </p:pic>
      <p:pic>
        <p:nvPicPr>
          <p:cNvPr id="148" name="Google Shape;148;g32003ddcdce_0_55"/>
          <p:cNvPicPr preferRelativeResize="0"/>
          <p:nvPr/>
        </p:nvPicPr>
        <p:blipFill>
          <a:blip r:embed="rId5">
            <a:alphaModFix/>
          </a:blip>
          <a:stretch>
            <a:fillRect/>
          </a:stretch>
        </p:blipFill>
        <p:spPr>
          <a:xfrm>
            <a:off x="918038" y="212875"/>
            <a:ext cx="10360411" cy="5139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g32003ddcdce_0_64"/>
          <p:cNvPicPr preferRelativeResize="0"/>
          <p:nvPr/>
        </p:nvPicPr>
        <p:blipFill>
          <a:blip r:embed="rId3">
            <a:alphaModFix/>
          </a:blip>
          <a:stretch>
            <a:fillRect/>
          </a:stretch>
        </p:blipFill>
        <p:spPr>
          <a:xfrm>
            <a:off x="3775" y="-633975"/>
            <a:ext cx="12188949" cy="8125940"/>
          </a:xfrm>
          <a:prstGeom prst="rect">
            <a:avLst/>
          </a:prstGeom>
          <a:noFill/>
          <a:ln>
            <a:noFill/>
          </a:ln>
        </p:spPr>
      </p:pic>
      <p:pic>
        <p:nvPicPr>
          <p:cNvPr id="155" name="Google Shape;155;g32003ddcdce_0_64"/>
          <p:cNvPicPr preferRelativeResize="0"/>
          <p:nvPr/>
        </p:nvPicPr>
        <p:blipFill rotWithShape="1">
          <a:blip r:embed="rId4">
            <a:alphaModFix/>
          </a:blip>
          <a:srcRect b="0" l="0" r="0" t="0"/>
          <a:stretch/>
        </p:blipFill>
        <p:spPr>
          <a:xfrm>
            <a:off x="3773" y="-15909"/>
            <a:ext cx="12188954" cy="228780"/>
          </a:xfrm>
          <a:prstGeom prst="rect">
            <a:avLst/>
          </a:prstGeom>
          <a:noFill/>
          <a:ln>
            <a:noFill/>
          </a:ln>
        </p:spPr>
      </p:pic>
      <p:pic>
        <p:nvPicPr>
          <p:cNvPr id="156" name="Google Shape;156;g32003ddcdce_0_64"/>
          <p:cNvPicPr preferRelativeResize="0"/>
          <p:nvPr/>
        </p:nvPicPr>
        <p:blipFill rotWithShape="1">
          <a:blip r:embed="rId5">
            <a:alphaModFix/>
          </a:blip>
          <a:srcRect b="0" l="0" r="0" t="0"/>
          <a:stretch/>
        </p:blipFill>
        <p:spPr>
          <a:xfrm>
            <a:off x="8768443" y="5428422"/>
            <a:ext cx="2900562" cy="953245"/>
          </a:xfrm>
          <a:prstGeom prst="rect">
            <a:avLst/>
          </a:prstGeom>
          <a:noFill/>
          <a:ln>
            <a:noFill/>
          </a:ln>
        </p:spPr>
      </p:pic>
      <p:sp>
        <p:nvSpPr>
          <p:cNvPr id="157" name="Google Shape;157;g32003ddcdce_0_64"/>
          <p:cNvSpPr txBox="1"/>
          <p:nvPr/>
        </p:nvSpPr>
        <p:spPr>
          <a:xfrm>
            <a:off x="3948450" y="2574450"/>
            <a:ext cx="4295100" cy="17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400">
                <a:solidFill>
                  <a:schemeClr val="lt1"/>
                </a:solidFill>
                <a:latin typeface="Calibri"/>
                <a:ea typeface="Calibri"/>
                <a:cs typeface="Calibri"/>
                <a:sym typeface="Calibri"/>
              </a:rPr>
              <a:t>Thank You!</a:t>
            </a:r>
            <a:endParaRPr b="1" sz="64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Theme">
  <a:themeElements>
    <a:clrScheme name="EDF Color Palette">
      <a:dk1>
        <a:srgbClr val="59593C"/>
      </a:dk1>
      <a:lt1>
        <a:srgbClr val="FFFFFF"/>
      </a:lt1>
      <a:dk2>
        <a:srgbClr val="1F497D"/>
      </a:dk2>
      <a:lt2>
        <a:srgbClr val="EEECE1"/>
      </a:lt2>
      <a:accent1>
        <a:srgbClr val="C9DD03"/>
      </a:accent1>
      <a:accent2>
        <a:srgbClr val="00985F"/>
      </a:accent2>
      <a:accent3>
        <a:srgbClr val="009FDA"/>
      </a:accent3>
      <a:accent4>
        <a:srgbClr val="009B05"/>
      </a:accent4>
      <a:accent5>
        <a:srgbClr val="512B1B"/>
      </a:accent5>
      <a:accent6>
        <a:srgbClr val="253D8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2AEF9A33ACD84EA02AE19795C4F0C8" ma:contentTypeVersion="9" ma:contentTypeDescription="Create a new document." ma:contentTypeScope="" ma:versionID="bb25e2de102d04d93dbf52cc76049def">
  <xsd:schema xmlns:xsd="http://www.w3.org/2001/XMLSchema" xmlns:xs="http://www.w3.org/2001/XMLSchema" xmlns:p="http://schemas.microsoft.com/office/2006/metadata/properties" xmlns:ns1="58e6a168-4eb5-485c-8b5d-fa9b1a4c8bc2" targetNamespace="http://schemas.microsoft.com/office/2006/metadata/properties" ma:root="true" ma:fieldsID="cec340ce0cdc8dbc2e94dcd4847c302e" ns1:_="">
    <xsd:import namespace="58e6a168-4eb5-485c-8b5d-fa9b1a4c8bc2"/>
    <xsd:element name="properties">
      <xsd:complexType>
        <xsd:sequence>
          <xsd:element name="documentManagement">
            <xsd:complexType>
              <xsd:all>
                <xsd:element ref="ns1:_x0049_D1"/>
                <xsd:element ref="ns1:Meeting_x0020_Date"/>
                <xsd:element ref="ns1:Order0" minOccurs="0"/>
                <xsd:element ref="ns1:OutreachLocation" minOccurs="0"/>
                <xsd:element ref="ns1:Doc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6a168-4eb5-485c-8b5d-fa9b1a4c8bc2" elementFormDefault="qualified">
    <xsd:import namespace="http://schemas.microsoft.com/office/2006/documentManagement/types"/>
    <xsd:import namespace="http://schemas.microsoft.com/office/infopath/2007/PartnerControls"/>
    <xsd:element name="_x0049_D1" ma:index="0" ma:displayName="ID1" ma:decimals="0" ma:indexed="true" ma:internalName="_x0049_D1" ma:readOnly="false" ma:percentage="FALSE">
      <xsd:simpleType>
        <xsd:restriction base="dms:Number"/>
      </xsd:simpleType>
    </xsd:element>
    <xsd:element name="Meeting_x0020_Date" ma:index="3" ma:displayName="Meeting Date" ma:format="DateOnly" ma:internalName="Meeting_x0020_Date" ma:readOnly="false">
      <xsd:simpleType>
        <xsd:restriction base="dms:DateTime"/>
      </xsd:simpleType>
    </xsd:element>
    <xsd:element name="Order0" ma:index="4" nillable="true" ma:displayName="Order" ma:decimals="0" ma:internalName="Order0" ma:readOnly="false" ma:percentage="FALSE">
      <xsd:simpleType>
        <xsd:restriction base="dms:Number"/>
      </xsd:simpleType>
    </xsd:element>
    <xsd:element name="OutreachLocation" ma:index="5" nillable="true" ma:displayName="Other" ma:internalName="OutreachLocation" ma:readOnly="false">
      <xsd:simpleType>
        <xsd:restriction base="dms:Text">
          <xsd:maxLength value="255"/>
        </xsd:restriction>
      </xsd:simpleType>
    </xsd:element>
    <xsd:element name="Doc_Status" ma:index="6" nillable="true" ma:displayName="Doc_Status" ma:default="Active" ma:format="Dropdown" ma:internalName="Doc_Status" ma:readOnly="false">
      <xsd:simpleType>
        <xsd:restriction base="dms:Choice">
          <xsd:enumeration value="Active"/>
          <xsd:enumeration value="Do not display"/>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49_D1 xmlns="58e6a168-4eb5-485c-8b5d-fa9b1a4c8bc2">225</_x0049_D1>
    <OutreachLocation xmlns="58e6a168-4eb5-485c-8b5d-fa9b1a4c8bc2" xsi:nil="true"/>
    <Meeting_x0020_Date xmlns="58e6a168-4eb5-485c-8b5d-fa9b1a4c8bc2">2024-12-19T05:00:00+00:00</Meeting_x0020_Date>
    <Order0 xmlns="58e6a168-4eb5-485c-8b5d-fa9b1a4c8bc2" xsi:nil="true"/>
    <Doc_Status xmlns="58e6a168-4eb5-485c-8b5d-fa9b1a4c8bc2">Archive</Doc_Status>
  </documentManagement>
</p:properties>
</file>

<file path=customXml/itemProps1.xml><?xml version="1.0" encoding="utf-8"?>
<ds:datastoreItem xmlns:ds="http://schemas.openxmlformats.org/officeDocument/2006/customXml" ds:itemID="{D1E0AC8B-CB92-4285-97DD-BCD3DFFF97DA}"/>
</file>

<file path=customXml/itemProps2.xml><?xml version="1.0" encoding="utf-8"?>
<ds:datastoreItem xmlns:ds="http://schemas.openxmlformats.org/officeDocument/2006/customXml" ds:itemID="{B34D2490-4DF6-4563-AF3B-0FAB1D35CDED}"/>
</file>

<file path=customXml/itemProps3.xml><?xml version="1.0" encoding="utf-8"?>
<ds:datastoreItem xmlns:ds="http://schemas.openxmlformats.org/officeDocument/2006/customXml" ds:itemID="{51AAF262-2BB6-41B6-BB2B-AC86CDFA12C9}"/>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Education Policy Toolkit</dc:title>
  <dc:creator>Sylvia Weir</dc:creator>
  <dcterms:created xsi:type="dcterms:W3CDTF">2018-06-12T19:42:10Z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0x0101008D2AEF9A33ACD84EA02AE19795C4F0C8</vt:lpwstr>
  </property>
</Properties>
</file>